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5.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6.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omments/comment2.xml" ContentType="application/vnd.openxmlformats-officedocument.presentationml.comments+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Lst>
  <p:notesMasterIdLst>
    <p:notesMasterId r:id="rId29"/>
  </p:notesMasterIdLst>
  <p:sldIdLst>
    <p:sldId id="269" r:id="rId8"/>
    <p:sldId id="270" r:id="rId9"/>
    <p:sldId id="259" r:id="rId10"/>
    <p:sldId id="286" r:id="rId11"/>
    <p:sldId id="287" r:id="rId12"/>
    <p:sldId id="292" r:id="rId13"/>
    <p:sldId id="305" r:id="rId14"/>
    <p:sldId id="304" r:id="rId15"/>
    <p:sldId id="306" r:id="rId16"/>
    <p:sldId id="307" r:id="rId17"/>
    <p:sldId id="293" r:id="rId18"/>
    <p:sldId id="294" r:id="rId19"/>
    <p:sldId id="295" r:id="rId20"/>
    <p:sldId id="296" r:id="rId21"/>
    <p:sldId id="308" r:id="rId22"/>
    <p:sldId id="299" r:id="rId23"/>
    <p:sldId id="309" r:id="rId24"/>
    <p:sldId id="310" r:id="rId25"/>
    <p:sldId id="311" r:id="rId26"/>
    <p:sldId id="297" r:id="rId27"/>
    <p:sldId id="26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 Galloway" initials="JG" lastIdx="1" clrIdx="0">
    <p:extLst>
      <p:ext uri="{19B8F6BF-5375-455C-9EA6-DF929625EA0E}">
        <p15:presenceInfo xmlns:p15="http://schemas.microsoft.com/office/powerpoint/2012/main" userId="8709d7dd459c327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98620"/>
    <a:srgbClr val="80B940"/>
    <a:srgbClr val="1D4380"/>
    <a:srgbClr val="46B4B2"/>
    <a:srgbClr val="009C90"/>
    <a:srgbClr val="4AAA5E"/>
    <a:srgbClr val="009950"/>
    <a:srgbClr val="48BAE7"/>
    <a:srgbClr val="E6E7EB"/>
    <a:srgbClr val="289F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82" autoAdjust="0"/>
    <p:restoredTop sz="86880" autoAdjust="0"/>
  </p:normalViewPr>
  <p:slideViewPr>
    <p:cSldViewPr snapToGrid="0">
      <p:cViewPr varScale="1">
        <p:scale>
          <a:sx n="113" d="100"/>
          <a:sy n="113" d="100"/>
        </p:scale>
        <p:origin x="126" y="210"/>
      </p:cViewPr>
      <p:guideLst/>
    </p:cSldViewPr>
  </p:slideViewPr>
  <p:notesTextViewPr>
    <p:cViewPr>
      <p:scale>
        <a:sx n="1" d="1"/>
        <a:sy n="1" d="1"/>
      </p:scale>
      <p:origin x="0" y="0"/>
    </p:cViewPr>
  </p:notesTextViewPr>
  <p:notesViewPr>
    <p:cSldViewPr snapToGrid="0">
      <p:cViewPr varScale="1">
        <p:scale>
          <a:sx n="101" d="100"/>
          <a:sy n="101" d="100"/>
        </p:scale>
        <p:origin x="355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3-12-08T14:23:55.065" idx="1">
    <p:pos x="10" y="10"/>
    <p:text>This slide needs a high level overview of Bootstrap, Identity, Scaffolding and Owin. Separate slides?</p:text>
    <p:extLst>
      <p:ext uri="{C676402C-5697-4E1C-873F-D02D1690AC5C}">
        <p15:threadingInfo xmlns:p15="http://schemas.microsoft.com/office/powerpoint/2012/main" timeZoneBias="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3-12-08T14:23:55.065" idx="1">
    <p:pos x="10" y="10"/>
    <p:text>This slide needs a high level overview of Bootstrap, Identity, Scaffolding and Owin. Separate slides?</p:text>
    <p:extLst>
      <p:ext uri="{C676402C-5697-4E1C-873F-D02D1690AC5C}">
        <p15:threadingInfo xmlns:p15="http://schemas.microsoft.com/office/powerpoint/2012/main" timeZoneBias="0"/>
      </p:ext>
    </p:extLst>
  </p:cm>
</p:cmLst>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2ED86D-766C-445C-A8E5-9CD678BEFD8C}" type="doc">
      <dgm:prSet loTypeId="urn:microsoft.com/office/officeart/2005/8/layout/hProcess6" loCatId="process" qsTypeId="urn:microsoft.com/office/officeart/2005/8/quickstyle/simple3" qsCatId="simple" csTypeId="urn:microsoft.com/office/officeart/2005/8/colors/accent0_2" csCatId="mainScheme" phldr="1"/>
      <dgm:spPr/>
      <dgm:t>
        <a:bodyPr/>
        <a:lstStyle/>
        <a:p>
          <a:endParaRPr lang="en-US"/>
        </a:p>
      </dgm:t>
    </dgm:pt>
    <dgm:pt modelId="{E34D014D-50A1-483F-9656-AAD6C7501DA3}">
      <dgm:prSet phldrT="[Text]"/>
      <dgm:spPr/>
      <dgm:t>
        <a:bodyPr/>
        <a:lstStyle/>
        <a:p>
          <a:r>
            <a:rPr lang="en-US" dirty="0" smtClean="0">
              <a:effectLst>
                <a:outerShdw blurRad="38100" dist="38100" dir="2700000" algn="tl">
                  <a:srgbClr val="000000">
                    <a:alpha val="43137"/>
                  </a:srgbClr>
                </a:outerShdw>
              </a:effectLst>
            </a:rPr>
            <a:t>Sept 2012</a:t>
          </a:r>
          <a:endParaRPr lang="en-US" dirty="0">
            <a:effectLst>
              <a:outerShdw blurRad="38100" dist="38100" dir="2700000" algn="tl">
                <a:srgbClr val="000000">
                  <a:alpha val="43137"/>
                </a:srgbClr>
              </a:outerShdw>
            </a:effectLst>
          </a:endParaRPr>
        </a:p>
      </dgm:t>
    </dgm:pt>
    <dgm:pt modelId="{4AA19B02-F67E-4857-B6EB-CC9F12CFBAEC}" type="parTrans" cxnId="{2DE08E5D-3AE9-4CE2-AAB2-02567464C902}">
      <dgm:prSet/>
      <dgm:spPr/>
      <dgm:t>
        <a:bodyPr/>
        <a:lstStyle/>
        <a:p>
          <a:endParaRPr lang="en-US">
            <a:solidFill>
              <a:schemeClr val="bg2"/>
            </a:solidFill>
          </a:endParaRPr>
        </a:p>
      </dgm:t>
    </dgm:pt>
    <dgm:pt modelId="{77B7284A-5F63-4DFA-8647-0ED174F52319}" type="sibTrans" cxnId="{2DE08E5D-3AE9-4CE2-AAB2-02567464C902}">
      <dgm:prSet/>
      <dgm:spPr/>
      <dgm:t>
        <a:bodyPr/>
        <a:lstStyle/>
        <a:p>
          <a:endParaRPr lang="en-US">
            <a:solidFill>
              <a:schemeClr val="bg2"/>
            </a:solidFill>
          </a:endParaRPr>
        </a:p>
      </dgm:t>
    </dgm:pt>
    <dgm:pt modelId="{BB66D2DA-7A77-4B66-BE5F-F350F49094CE}">
      <dgm:prSet phldrT="[Text]"/>
      <dgm:spPr/>
      <dgm:t>
        <a:bodyPr/>
        <a:lstStyle/>
        <a:p>
          <a:r>
            <a:rPr lang="en-US" dirty="0" smtClean="0"/>
            <a:t>ASP.NET 4.5 </a:t>
          </a:r>
          <a:br>
            <a:rPr lang="en-US" dirty="0" smtClean="0"/>
          </a:br>
          <a:r>
            <a:rPr lang="en-US" dirty="0" smtClean="0"/>
            <a:t>VS2012</a:t>
          </a:r>
          <a:endParaRPr lang="en-US" dirty="0"/>
        </a:p>
      </dgm:t>
    </dgm:pt>
    <dgm:pt modelId="{2B4A20F9-D8AD-4CDA-AAE0-20C9320F7A90}" type="parTrans" cxnId="{79ACB965-34F2-4D7F-A74C-97CA35113CB7}">
      <dgm:prSet/>
      <dgm:spPr/>
      <dgm:t>
        <a:bodyPr/>
        <a:lstStyle/>
        <a:p>
          <a:endParaRPr lang="en-US">
            <a:solidFill>
              <a:schemeClr val="bg2"/>
            </a:solidFill>
          </a:endParaRPr>
        </a:p>
      </dgm:t>
    </dgm:pt>
    <dgm:pt modelId="{BA8B2CE2-0CFA-4C0D-B61E-504D7BA38D92}" type="sibTrans" cxnId="{79ACB965-34F2-4D7F-A74C-97CA35113CB7}">
      <dgm:prSet/>
      <dgm:spPr/>
      <dgm:t>
        <a:bodyPr/>
        <a:lstStyle/>
        <a:p>
          <a:endParaRPr lang="en-US">
            <a:solidFill>
              <a:schemeClr val="bg2"/>
            </a:solidFill>
          </a:endParaRPr>
        </a:p>
      </dgm:t>
    </dgm:pt>
    <dgm:pt modelId="{FD21B5A0-4C4D-4319-A645-F4ED24C80EA0}">
      <dgm:prSet phldrT="[Text]"/>
      <dgm:spPr/>
      <dgm:t>
        <a:bodyPr/>
        <a:lstStyle/>
        <a:p>
          <a:r>
            <a:rPr lang="en-US" dirty="0" smtClean="0">
              <a:effectLst>
                <a:outerShdw blurRad="38100" dist="38100" dir="2700000" algn="tl">
                  <a:srgbClr val="000000">
                    <a:alpha val="43137"/>
                  </a:srgbClr>
                </a:outerShdw>
              </a:effectLst>
            </a:rPr>
            <a:t>Feb 2013</a:t>
          </a:r>
          <a:endParaRPr lang="en-US" dirty="0">
            <a:effectLst>
              <a:outerShdw blurRad="38100" dist="38100" dir="2700000" algn="tl">
                <a:srgbClr val="000000">
                  <a:alpha val="43137"/>
                </a:srgbClr>
              </a:outerShdw>
            </a:effectLst>
          </a:endParaRPr>
        </a:p>
      </dgm:t>
    </dgm:pt>
    <dgm:pt modelId="{145F7800-7826-4739-B1CA-D2D8DC330364}" type="parTrans" cxnId="{511BB0FF-E1E2-4269-A8C7-492F5A3EF2DA}">
      <dgm:prSet/>
      <dgm:spPr/>
      <dgm:t>
        <a:bodyPr/>
        <a:lstStyle/>
        <a:p>
          <a:endParaRPr lang="en-US">
            <a:solidFill>
              <a:schemeClr val="bg2"/>
            </a:solidFill>
          </a:endParaRPr>
        </a:p>
      </dgm:t>
    </dgm:pt>
    <dgm:pt modelId="{7048B9C4-6E7B-4D18-9FBE-40C4F9BC3AA0}" type="sibTrans" cxnId="{511BB0FF-E1E2-4269-A8C7-492F5A3EF2DA}">
      <dgm:prSet/>
      <dgm:spPr/>
      <dgm:t>
        <a:bodyPr/>
        <a:lstStyle/>
        <a:p>
          <a:endParaRPr lang="en-US">
            <a:solidFill>
              <a:schemeClr val="bg2"/>
            </a:solidFill>
          </a:endParaRPr>
        </a:p>
      </dgm:t>
    </dgm:pt>
    <dgm:pt modelId="{86869A4E-B9CA-4929-BF42-86A54306F04F}">
      <dgm:prSet phldrT="[Text]"/>
      <dgm:spPr/>
      <dgm:t>
        <a:bodyPr/>
        <a:lstStyle/>
        <a:p>
          <a:r>
            <a:rPr lang="en-US" smtClean="0"/>
            <a:t>ASP.NET and Web Tools 2012.2</a:t>
          </a:r>
          <a:endParaRPr lang="en-US" dirty="0"/>
        </a:p>
      </dgm:t>
    </dgm:pt>
    <dgm:pt modelId="{0C8705AA-4BDB-45CC-8CD2-AE5305182291}" type="parTrans" cxnId="{6D1FE178-5C11-40EA-AC1F-D381998C266B}">
      <dgm:prSet/>
      <dgm:spPr/>
      <dgm:t>
        <a:bodyPr/>
        <a:lstStyle/>
        <a:p>
          <a:endParaRPr lang="en-US">
            <a:solidFill>
              <a:schemeClr val="bg2"/>
            </a:solidFill>
          </a:endParaRPr>
        </a:p>
      </dgm:t>
    </dgm:pt>
    <dgm:pt modelId="{3CD0FAE9-18A1-4D9C-B669-B10DC9755C5D}" type="sibTrans" cxnId="{6D1FE178-5C11-40EA-AC1F-D381998C266B}">
      <dgm:prSet/>
      <dgm:spPr/>
      <dgm:t>
        <a:bodyPr/>
        <a:lstStyle/>
        <a:p>
          <a:endParaRPr lang="en-US">
            <a:solidFill>
              <a:schemeClr val="bg2"/>
            </a:solidFill>
          </a:endParaRPr>
        </a:p>
      </dgm:t>
    </dgm:pt>
    <dgm:pt modelId="{6E68B19C-725E-4891-854B-CC93B208E3C4}">
      <dgm:prSet phldrT="[Text]"/>
      <dgm:spPr/>
      <dgm:t>
        <a:bodyPr/>
        <a:lstStyle/>
        <a:p>
          <a:r>
            <a:rPr lang="en-US" dirty="0" smtClean="0">
              <a:effectLst>
                <a:outerShdw blurRad="38100" dist="38100" dir="2700000" algn="tl">
                  <a:srgbClr val="000000">
                    <a:alpha val="43137"/>
                  </a:srgbClr>
                </a:outerShdw>
              </a:effectLst>
            </a:rPr>
            <a:t>Oct</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2013</a:t>
          </a:r>
          <a:endParaRPr lang="en-US" dirty="0">
            <a:effectLst>
              <a:outerShdw blurRad="38100" dist="38100" dir="2700000" algn="tl">
                <a:srgbClr val="000000">
                  <a:alpha val="43137"/>
                </a:srgbClr>
              </a:outerShdw>
            </a:effectLst>
          </a:endParaRPr>
        </a:p>
      </dgm:t>
    </dgm:pt>
    <dgm:pt modelId="{6CCDE32B-9A95-4471-9F05-3D0A922011FB}" type="parTrans" cxnId="{B7A7127E-2DD5-4B1E-9762-9FE9CBE1131B}">
      <dgm:prSet/>
      <dgm:spPr/>
      <dgm:t>
        <a:bodyPr/>
        <a:lstStyle/>
        <a:p>
          <a:endParaRPr lang="en-US"/>
        </a:p>
      </dgm:t>
    </dgm:pt>
    <dgm:pt modelId="{76994627-EC9A-4F5F-9D0D-326C3A0E3AC4}" type="sibTrans" cxnId="{B7A7127E-2DD5-4B1E-9762-9FE9CBE1131B}">
      <dgm:prSet/>
      <dgm:spPr/>
      <dgm:t>
        <a:bodyPr/>
        <a:lstStyle/>
        <a:p>
          <a:endParaRPr lang="en-US"/>
        </a:p>
      </dgm:t>
    </dgm:pt>
    <dgm:pt modelId="{76BC8783-FBEC-4EA8-AA28-D72420ED6447}">
      <dgm:prSet phldrT="[Text]"/>
      <dgm:spPr/>
      <dgm:t>
        <a:bodyPr/>
        <a:lstStyle/>
        <a:p>
          <a:r>
            <a:rPr lang="en-US" dirty="0" smtClean="0"/>
            <a:t>Visual Studio 2013</a:t>
          </a:r>
          <a:endParaRPr lang="en-US" dirty="0"/>
        </a:p>
      </dgm:t>
    </dgm:pt>
    <dgm:pt modelId="{9FCAD086-F732-4BD0-B02B-047B531E5FD9}" type="parTrans" cxnId="{74B0A2AE-2B0B-4D54-83EB-FAD27ED64749}">
      <dgm:prSet/>
      <dgm:spPr/>
      <dgm:t>
        <a:bodyPr/>
        <a:lstStyle/>
        <a:p>
          <a:endParaRPr lang="en-US"/>
        </a:p>
      </dgm:t>
    </dgm:pt>
    <dgm:pt modelId="{69BFBF5F-B824-4D94-87CB-8F63EA4C579B}" type="sibTrans" cxnId="{74B0A2AE-2B0B-4D54-83EB-FAD27ED64749}">
      <dgm:prSet/>
      <dgm:spPr/>
      <dgm:t>
        <a:bodyPr/>
        <a:lstStyle/>
        <a:p>
          <a:endParaRPr lang="en-US"/>
        </a:p>
      </dgm:t>
    </dgm:pt>
    <dgm:pt modelId="{8F718D30-6EA0-45D9-A13D-226241303434}" type="pres">
      <dgm:prSet presAssocID="{922ED86D-766C-445C-A8E5-9CD678BEFD8C}" presName="theList" presStyleCnt="0">
        <dgm:presLayoutVars>
          <dgm:dir/>
          <dgm:animLvl val="lvl"/>
          <dgm:resizeHandles val="exact"/>
        </dgm:presLayoutVars>
      </dgm:prSet>
      <dgm:spPr/>
      <dgm:t>
        <a:bodyPr/>
        <a:lstStyle/>
        <a:p>
          <a:endParaRPr lang="en-US"/>
        </a:p>
      </dgm:t>
    </dgm:pt>
    <dgm:pt modelId="{F74D9D42-98EF-4A18-A6EC-3203AA28FB84}" type="pres">
      <dgm:prSet presAssocID="{E34D014D-50A1-483F-9656-AAD6C7501DA3}" presName="compNode" presStyleCnt="0"/>
      <dgm:spPr/>
      <dgm:t>
        <a:bodyPr/>
        <a:lstStyle/>
        <a:p>
          <a:endParaRPr lang="en-US"/>
        </a:p>
      </dgm:t>
    </dgm:pt>
    <dgm:pt modelId="{BCCDE9A7-A2DC-490F-9952-A64220730155}" type="pres">
      <dgm:prSet presAssocID="{E34D014D-50A1-483F-9656-AAD6C7501DA3}" presName="noGeometry" presStyleCnt="0"/>
      <dgm:spPr/>
      <dgm:t>
        <a:bodyPr/>
        <a:lstStyle/>
        <a:p>
          <a:endParaRPr lang="en-US"/>
        </a:p>
      </dgm:t>
    </dgm:pt>
    <dgm:pt modelId="{5CDFC5CE-9610-421B-BE1A-C13A549EFE3E}" type="pres">
      <dgm:prSet presAssocID="{E34D014D-50A1-483F-9656-AAD6C7501DA3}" presName="childTextVisible" presStyleLbl="bgAccFollowNode1" presStyleIdx="0" presStyleCnt="3">
        <dgm:presLayoutVars>
          <dgm:bulletEnabled val="1"/>
        </dgm:presLayoutVars>
      </dgm:prSet>
      <dgm:spPr/>
      <dgm:t>
        <a:bodyPr/>
        <a:lstStyle/>
        <a:p>
          <a:endParaRPr lang="en-US"/>
        </a:p>
      </dgm:t>
    </dgm:pt>
    <dgm:pt modelId="{93628BF6-C872-474C-A023-255B0924C40D}" type="pres">
      <dgm:prSet presAssocID="{E34D014D-50A1-483F-9656-AAD6C7501DA3}" presName="childTextHidden" presStyleLbl="bgAccFollowNode1" presStyleIdx="0" presStyleCnt="3"/>
      <dgm:spPr/>
      <dgm:t>
        <a:bodyPr/>
        <a:lstStyle/>
        <a:p>
          <a:endParaRPr lang="en-US"/>
        </a:p>
      </dgm:t>
    </dgm:pt>
    <dgm:pt modelId="{F8A75F2E-FB4C-4509-B2B1-441CCBC5584D}" type="pres">
      <dgm:prSet presAssocID="{E34D014D-50A1-483F-9656-AAD6C7501DA3}" presName="parentText" presStyleLbl="node1" presStyleIdx="0" presStyleCnt="3">
        <dgm:presLayoutVars>
          <dgm:chMax val="1"/>
          <dgm:bulletEnabled val="1"/>
        </dgm:presLayoutVars>
      </dgm:prSet>
      <dgm:spPr/>
      <dgm:t>
        <a:bodyPr/>
        <a:lstStyle/>
        <a:p>
          <a:endParaRPr lang="en-US"/>
        </a:p>
      </dgm:t>
    </dgm:pt>
    <dgm:pt modelId="{A4E2B2AB-0D56-47B9-992F-E33B3B036249}" type="pres">
      <dgm:prSet presAssocID="{E34D014D-50A1-483F-9656-AAD6C7501DA3}" presName="aSpace" presStyleCnt="0"/>
      <dgm:spPr/>
      <dgm:t>
        <a:bodyPr/>
        <a:lstStyle/>
        <a:p>
          <a:endParaRPr lang="en-US"/>
        </a:p>
      </dgm:t>
    </dgm:pt>
    <dgm:pt modelId="{E23B0A9F-46DA-4CFE-8B68-64B33ACFE96A}" type="pres">
      <dgm:prSet presAssocID="{FD21B5A0-4C4D-4319-A645-F4ED24C80EA0}" presName="compNode" presStyleCnt="0"/>
      <dgm:spPr/>
      <dgm:t>
        <a:bodyPr/>
        <a:lstStyle/>
        <a:p>
          <a:endParaRPr lang="en-US"/>
        </a:p>
      </dgm:t>
    </dgm:pt>
    <dgm:pt modelId="{DE2F1F09-60A2-43AC-8D21-CC6CF83C456F}" type="pres">
      <dgm:prSet presAssocID="{FD21B5A0-4C4D-4319-A645-F4ED24C80EA0}" presName="noGeometry" presStyleCnt="0"/>
      <dgm:spPr/>
      <dgm:t>
        <a:bodyPr/>
        <a:lstStyle/>
        <a:p>
          <a:endParaRPr lang="en-US"/>
        </a:p>
      </dgm:t>
    </dgm:pt>
    <dgm:pt modelId="{742361C7-096B-46BD-B82D-EB9BBC54FB87}" type="pres">
      <dgm:prSet presAssocID="{FD21B5A0-4C4D-4319-A645-F4ED24C80EA0}" presName="childTextVisible" presStyleLbl="bgAccFollowNode1" presStyleIdx="1" presStyleCnt="3">
        <dgm:presLayoutVars>
          <dgm:bulletEnabled val="1"/>
        </dgm:presLayoutVars>
      </dgm:prSet>
      <dgm:spPr/>
      <dgm:t>
        <a:bodyPr/>
        <a:lstStyle/>
        <a:p>
          <a:endParaRPr lang="en-US"/>
        </a:p>
      </dgm:t>
    </dgm:pt>
    <dgm:pt modelId="{053403DF-A48F-48EF-AAC6-5DA2B9CA13EC}" type="pres">
      <dgm:prSet presAssocID="{FD21B5A0-4C4D-4319-A645-F4ED24C80EA0}" presName="childTextHidden" presStyleLbl="bgAccFollowNode1" presStyleIdx="1" presStyleCnt="3"/>
      <dgm:spPr/>
      <dgm:t>
        <a:bodyPr/>
        <a:lstStyle/>
        <a:p>
          <a:endParaRPr lang="en-US"/>
        </a:p>
      </dgm:t>
    </dgm:pt>
    <dgm:pt modelId="{6F843A8A-6F84-4CAD-BA39-E4693EC2874E}" type="pres">
      <dgm:prSet presAssocID="{FD21B5A0-4C4D-4319-A645-F4ED24C80EA0}" presName="parentText" presStyleLbl="node1" presStyleIdx="1" presStyleCnt="3">
        <dgm:presLayoutVars>
          <dgm:chMax val="1"/>
          <dgm:bulletEnabled val="1"/>
        </dgm:presLayoutVars>
      </dgm:prSet>
      <dgm:spPr/>
      <dgm:t>
        <a:bodyPr/>
        <a:lstStyle/>
        <a:p>
          <a:endParaRPr lang="en-US"/>
        </a:p>
      </dgm:t>
    </dgm:pt>
    <dgm:pt modelId="{CAE7D4CE-8F16-424D-A2E9-B01E2CF96F76}" type="pres">
      <dgm:prSet presAssocID="{FD21B5A0-4C4D-4319-A645-F4ED24C80EA0}" presName="aSpace" presStyleCnt="0"/>
      <dgm:spPr/>
      <dgm:t>
        <a:bodyPr/>
        <a:lstStyle/>
        <a:p>
          <a:endParaRPr lang="en-US"/>
        </a:p>
      </dgm:t>
    </dgm:pt>
    <dgm:pt modelId="{23D08032-D659-439F-A1E6-6FF1044B83FC}" type="pres">
      <dgm:prSet presAssocID="{6E68B19C-725E-4891-854B-CC93B208E3C4}" presName="compNode" presStyleCnt="0"/>
      <dgm:spPr/>
      <dgm:t>
        <a:bodyPr/>
        <a:lstStyle/>
        <a:p>
          <a:endParaRPr lang="en-US"/>
        </a:p>
      </dgm:t>
    </dgm:pt>
    <dgm:pt modelId="{404C7C88-E292-4BED-AE52-CD5EEF3A82CE}" type="pres">
      <dgm:prSet presAssocID="{6E68B19C-725E-4891-854B-CC93B208E3C4}" presName="noGeometry" presStyleCnt="0"/>
      <dgm:spPr/>
      <dgm:t>
        <a:bodyPr/>
        <a:lstStyle/>
        <a:p>
          <a:endParaRPr lang="en-US"/>
        </a:p>
      </dgm:t>
    </dgm:pt>
    <dgm:pt modelId="{9C60DEFC-AB49-4DCA-977D-70E28068BAE6}" type="pres">
      <dgm:prSet presAssocID="{6E68B19C-725E-4891-854B-CC93B208E3C4}" presName="childTextVisible" presStyleLbl="bgAccFollowNode1" presStyleIdx="2" presStyleCnt="3">
        <dgm:presLayoutVars>
          <dgm:bulletEnabled val="1"/>
        </dgm:presLayoutVars>
      </dgm:prSet>
      <dgm:spPr/>
      <dgm:t>
        <a:bodyPr/>
        <a:lstStyle/>
        <a:p>
          <a:endParaRPr lang="en-US"/>
        </a:p>
      </dgm:t>
    </dgm:pt>
    <dgm:pt modelId="{1A31909F-4AF6-41A1-BCAA-810EA97A961D}" type="pres">
      <dgm:prSet presAssocID="{6E68B19C-725E-4891-854B-CC93B208E3C4}" presName="childTextHidden" presStyleLbl="bgAccFollowNode1" presStyleIdx="2" presStyleCnt="3"/>
      <dgm:spPr/>
      <dgm:t>
        <a:bodyPr/>
        <a:lstStyle/>
        <a:p>
          <a:endParaRPr lang="en-US"/>
        </a:p>
      </dgm:t>
    </dgm:pt>
    <dgm:pt modelId="{3B9434FE-2FEA-4D22-A9A1-62CDE14B01AA}" type="pres">
      <dgm:prSet presAssocID="{6E68B19C-725E-4891-854B-CC93B208E3C4}" presName="parentText" presStyleLbl="node1" presStyleIdx="2" presStyleCnt="3">
        <dgm:presLayoutVars>
          <dgm:chMax val="1"/>
          <dgm:bulletEnabled val="1"/>
        </dgm:presLayoutVars>
      </dgm:prSet>
      <dgm:spPr/>
      <dgm:t>
        <a:bodyPr/>
        <a:lstStyle/>
        <a:p>
          <a:endParaRPr lang="en-US"/>
        </a:p>
      </dgm:t>
    </dgm:pt>
  </dgm:ptLst>
  <dgm:cxnLst>
    <dgm:cxn modelId="{2DE08E5D-3AE9-4CE2-AAB2-02567464C902}" srcId="{922ED86D-766C-445C-A8E5-9CD678BEFD8C}" destId="{E34D014D-50A1-483F-9656-AAD6C7501DA3}" srcOrd="0" destOrd="0" parTransId="{4AA19B02-F67E-4857-B6EB-CC9F12CFBAEC}" sibTransId="{77B7284A-5F63-4DFA-8647-0ED174F52319}"/>
    <dgm:cxn modelId="{399D90CC-8C2B-49F5-97EA-8F4E6C147A4D}" type="presOf" srcId="{922ED86D-766C-445C-A8E5-9CD678BEFD8C}" destId="{8F718D30-6EA0-45D9-A13D-226241303434}" srcOrd="0" destOrd="0" presId="urn:microsoft.com/office/officeart/2005/8/layout/hProcess6"/>
    <dgm:cxn modelId="{2987A82B-AAAB-4CA2-B4FE-2F0722636451}" type="presOf" srcId="{86869A4E-B9CA-4929-BF42-86A54306F04F}" destId="{742361C7-096B-46BD-B82D-EB9BBC54FB87}" srcOrd="0" destOrd="0" presId="urn:microsoft.com/office/officeart/2005/8/layout/hProcess6"/>
    <dgm:cxn modelId="{511BB0FF-E1E2-4269-A8C7-492F5A3EF2DA}" srcId="{922ED86D-766C-445C-A8E5-9CD678BEFD8C}" destId="{FD21B5A0-4C4D-4319-A645-F4ED24C80EA0}" srcOrd="1" destOrd="0" parTransId="{145F7800-7826-4739-B1CA-D2D8DC330364}" sibTransId="{7048B9C4-6E7B-4D18-9FBE-40C4F9BC3AA0}"/>
    <dgm:cxn modelId="{27B85FCD-8618-4ED7-9C4E-FD30FF998CA1}" type="presOf" srcId="{FD21B5A0-4C4D-4319-A645-F4ED24C80EA0}" destId="{6F843A8A-6F84-4CAD-BA39-E4693EC2874E}" srcOrd="0" destOrd="0" presId="urn:microsoft.com/office/officeart/2005/8/layout/hProcess6"/>
    <dgm:cxn modelId="{79ACB965-34F2-4D7F-A74C-97CA35113CB7}" srcId="{E34D014D-50A1-483F-9656-AAD6C7501DA3}" destId="{BB66D2DA-7A77-4B66-BE5F-F350F49094CE}" srcOrd="0" destOrd="0" parTransId="{2B4A20F9-D8AD-4CDA-AAE0-20C9320F7A90}" sibTransId="{BA8B2CE2-0CFA-4C0D-B61E-504D7BA38D92}"/>
    <dgm:cxn modelId="{74B0A2AE-2B0B-4D54-83EB-FAD27ED64749}" srcId="{6E68B19C-725E-4891-854B-CC93B208E3C4}" destId="{76BC8783-FBEC-4EA8-AA28-D72420ED6447}" srcOrd="0" destOrd="0" parTransId="{9FCAD086-F732-4BD0-B02B-047B531E5FD9}" sibTransId="{69BFBF5F-B824-4D94-87CB-8F63EA4C579B}"/>
    <dgm:cxn modelId="{C186F02B-C48C-4371-8FAA-EA0C84DCEE3D}" type="presOf" srcId="{BB66D2DA-7A77-4B66-BE5F-F350F49094CE}" destId="{93628BF6-C872-474C-A023-255B0924C40D}" srcOrd="1" destOrd="0" presId="urn:microsoft.com/office/officeart/2005/8/layout/hProcess6"/>
    <dgm:cxn modelId="{D58C43B3-B67E-4797-82FD-0E38F0F5BF50}" type="presOf" srcId="{6E68B19C-725E-4891-854B-CC93B208E3C4}" destId="{3B9434FE-2FEA-4D22-A9A1-62CDE14B01AA}" srcOrd="0" destOrd="0" presId="urn:microsoft.com/office/officeart/2005/8/layout/hProcess6"/>
    <dgm:cxn modelId="{3DB34132-0313-4D74-B276-5E3E694EF960}" type="presOf" srcId="{76BC8783-FBEC-4EA8-AA28-D72420ED6447}" destId="{9C60DEFC-AB49-4DCA-977D-70E28068BAE6}" srcOrd="0" destOrd="0" presId="urn:microsoft.com/office/officeart/2005/8/layout/hProcess6"/>
    <dgm:cxn modelId="{96E39911-5D13-4011-86BB-02DE986CF62B}" type="presOf" srcId="{E34D014D-50A1-483F-9656-AAD6C7501DA3}" destId="{F8A75F2E-FB4C-4509-B2B1-441CCBC5584D}" srcOrd="0" destOrd="0" presId="urn:microsoft.com/office/officeart/2005/8/layout/hProcess6"/>
    <dgm:cxn modelId="{733612F6-F3D6-493A-B96E-B71B7BAB152A}" type="presOf" srcId="{86869A4E-B9CA-4929-BF42-86A54306F04F}" destId="{053403DF-A48F-48EF-AAC6-5DA2B9CA13EC}" srcOrd="1" destOrd="0" presId="urn:microsoft.com/office/officeart/2005/8/layout/hProcess6"/>
    <dgm:cxn modelId="{B7A7127E-2DD5-4B1E-9762-9FE9CBE1131B}" srcId="{922ED86D-766C-445C-A8E5-9CD678BEFD8C}" destId="{6E68B19C-725E-4891-854B-CC93B208E3C4}" srcOrd="2" destOrd="0" parTransId="{6CCDE32B-9A95-4471-9F05-3D0A922011FB}" sibTransId="{76994627-EC9A-4F5F-9D0D-326C3A0E3AC4}"/>
    <dgm:cxn modelId="{C2DF9702-2216-40AE-A404-FEC2B02BA995}" type="presOf" srcId="{BB66D2DA-7A77-4B66-BE5F-F350F49094CE}" destId="{5CDFC5CE-9610-421B-BE1A-C13A549EFE3E}" srcOrd="0" destOrd="0" presId="urn:microsoft.com/office/officeart/2005/8/layout/hProcess6"/>
    <dgm:cxn modelId="{E7A28BE2-8109-4DFD-B38E-E9291CDA3390}" type="presOf" srcId="{76BC8783-FBEC-4EA8-AA28-D72420ED6447}" destId="{1A31909F-4AF6-41A1-BCAA-810EA97A961D}" srcOrd="1" destOrd="0" presId="urn:microsoft.com/office/officeart/2005/8/layout/hProcess6"/>
    <dgm:cxn modelId="{6D1FE178-5C11-40EA-AC1F-D381998C266B}" srcId="{FD21B5A0-4C4D-4319-A645-F4ED24C80EA0}" destId="{86869A4E-B9CA-4929-BF42-86A54306F04F}" srcOrd="0" destOrd="0" parTransId="{0C8705AA-4BDB-45CC-8CD2-AE5305182291}" sibTransId="{3CD0FAE9-18A1-4D9C-B669-B10DC9755C5D}"/>
    <dgm:cxn modelId="{82320DF9-2020-4FE3-BCD3-7C9D9827E2FA}" type="presParOf" srcId="{8F718D30-6EA0-45D9-A13D-226241303434}" destId="{F74D9D42-98EF-4A18-A6EC-3203AA28FB84}" srcOrd="0" destOrd="0" presId="urn:microsoft.com/office/officeart/2005/8/layout/hProcess6"/>
    <dgm:cxn modelId="{9B3656FB-A31A-4BE1-A15B-9A3AB75490E1}" type="presParOf" srcId="{F74D9D42-98EF-4A18-A6EC-3203AA28FB84}" destId="{BCCDE9A7-A2DC-490F-9952-A64220730155}" srcOrd="0" destOrd="0" presId="urn:microsoft.com/office/officeart/2005/8/layout/hProcess6"/>
    <dgm:cxn modelId="{15CBBDF1-6004-479A-86CA-86F70723A5A9}" type="presParOf" srcId="{F74D9D42-98EF-4A18-A6EC-3203AA28FB84}" destId="{5CDFC5CE-9610-421B-BE1A-C13A549EFE3E}" srcOrd="1" destOrd="0" presId="urn:microsoft.com/office/officeart/2005/8/layout/hProcess6"/>
    <dgm:cxn modelId="{FBDB6A43-F840-4082-AD96-CA058A6238D3}" type="presParOf" srcId="{F74D9D42-98EF-4A18-A6EC-3203AA28FB84}" destId="{93628BF6-C872-474C-A023-255B0924C40D}" srcOrd="2" destOrd="0" presId="urn:microsoft.com/office/officeart/2005/8/layout/hProcess6"/>
    <dgm:cxn modelId="{BE125F7C-58AB-45EB-88EA-955F280EFC4C}" type="presParOf" srcId="{F74D9D42-98EF-4A18-A6EC-3203AA28FB84}" destId="{F8A75F2E-FB4C-4509-B2B1-441CCBC5584D}" srcOrd="3" destOrd="0" presId="urn:microsoft.com/office/officeart/2005/8/layout/hProcess6"/>
    <dgm:cxn modelId="{F8F578E3-EDA9-454D-88A5-C919C72C41C1}" type="presParOf" srcId="{8F718D30-6EA0-45D9-A13D-226241303434}" destId="{A4E2B2AB-0D56-47B9-992F-E33B3B036249}" srcOrd="1" destOrd="0" presId="urn:microsoft.com/office/officeart/2005/8/layout/hProcess6"/>
    <dgm:cxn modelId="{A19E77F4-D714-47B8-9974-B9406F51E9A5}" type="presParOf" srcId="{8F718D30-6EA0-45D9-A13D-226241303434}" destId="{E23B0A9F-46DA-4CFE-8B68-64B33ACFE96A}" srcOrd="2" destOrd="0" presId="urn:microsoft.com/office/officeart/2005/8/layout/hProcess6"/>
    <dgm:cxn modelId="{C8BD6979-DFC3-439C-9480-8B820729E5A7}" type="presParOf" srcId="{E23B0A9F-46DA-4CFE-8B68-64B33ACFE96A}" destId="{DE2F1F09-60A2-43AC-8D21-CC6CF83C456F}" srcOrd="0" destOrd="0" presId="urn:microsoft.com/office/officeart/2005/8/layout/hProcess6"/>
    <dgm:cxn modelId="{0D676C2F-DF9E-4FCD-8782-6F8A00F61827}" type="presParOf" srcId="{E23B0A9F-46DA-4CFE-8B68-64B33ACFE96A}" destId="{742361C7-096B-46BD-B82D-EB9BBC54FB87}" srcOrd="1" destOrd="0" presId="urn:microsoft.com/office/officeart/2005/8/layout/hProcess6"/>
    <dgm:cxn modelId="{6539B887-591D-4509-B317-3507AD69256F}" type="presParOf" srcId="{E23B0A9F-46DA-4CFE-8B68-64B33ACFE96A}" destId="{053403DF-A48F-48EF-AAC6-5DA2B9CA13EC}" srcOrd="2" destOrd="0" presId="urn:microsoft.com/office/officeart/2005/8/layout/hProcess6"/>
    <dgm:cxn modelId="{66E1DFF4-CE46-40B5-9DF9-8CBDB574DDC9}" type="presParOf" srcId="{E23B0A9F-46DA-4CFE-8B68-64B33ACFE96A}" destId="{6F843A8A-6F84-4CAD-BA39-E4693EC2874E}" srcOrd="3" destOrd="0" presId="urn:microsoft.com/office/officeart/2005/8/layout/hProcess6"/>
    <dgm:cxn modelId="{B93278C7-DBE2-4676-B52B-D72924965500}" type="presParOf" srcId="{8F718D30-6EA0-45D9-A13D-226241303434}" destId="{CAE7D4CE-8F16-424D-A2E9-B01E2CF96F76}" srcOrd="3" destOrd="0" presId="urn:microsoft.com/office/officeart/2005/8/layout/hProcess6"/>
    <dgm:cxn modelId="{9CD935D8-A14A-4618-AC43-83FC56045237}" type="presParOf" srcId="{8F718D30-6EA0-45D9-A13D-226241303434}" destId="{23D08032-D659-439F-A1E6-6FF1044B83FC}" srcOrd="4" destOrd="0" presId="urn:microsoft.com/office/officeart/2005/8/layout/hProcess6"/>
    <dgm:cxn modelId="{FA86D247-BA91-47EF-A9D2-92209EF275E8}" type="presParOf" srcId="{23D08032-D659-439F-A1E6-6FF1044B83FC}" destId="{404C7C88-E292-4BED-AE52-CD5EEF3A82CE}" srcOrd="0" destOrd="0" presId="urn:microsoft.com/office/officeart/2005/8/layout/hProcess6"/>
    <dgm:cxn modelId="{A298E357-6BF3-4323-967E-2B5C7D1CA88E}" type="presParOf" srcId="{23D08032-D659-439F-A1E6-6FF1044B83FC}" destId="{9C60DEFC-AB49-4DCA-977D-70E28068BAE6}" srcOrd="1" destOrd="0" presId="urn:microsoft.com/office/officeart/2005/8/layout/hProcess6"/>
    <dgm:cxn modelId="{364BFA5C-E784-475C-ABFC-70064674E32E}" type="presParOf" srcId="{23D08032-D659-439F-A1E6-6FF1044B83FC}" destId="{1A31909F-4AF6-41A1-BCAA-810EA97A961D}" srcOrd="2" destOrd="0" presId="urn:microsoft.com/office/officeart/2005/8/layout/hProcess6"/>
    <dgm:cxn modelId="{0EC7DDB2-0B92-49C7-94AB-4F415247E3FB}" type="presParOf" srcId="{23D08032-D659-439F-A1E6-6FF1044B83FC}" destId="{3B9434FE-2FEA-4D22-A9A1-62CDE14B01AA}"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FEE284-52FD-45E7-87BF-EB11812F63BB}" type="doc">
      <dgm:prSet loTypeId="urn:microsoft.com/office/officeart/2005/8/layout/default" loCatId="list" qsTypeId="urn:microsoft.com/office/officeart/2005/8/quickstyle/simple1" qsCatId="simple" csTypeId="urn:microsoft.com/office/officeart/2005/8/colors/accent0_3" csCatId="mainScheme"/>
      <dgm:spPr/>
      <dgm:t>
        <a:bodyPr/>
        <a:lstStyle/>
        <a:p>
          <a:endParaRPr lang="en-US"/>
        </a:p>
      </dgm:t>
    </dgm:pt>
    <dgm:pt modelId="{B332C045-A908-4832-A542-E95E6FC72A16}">
      <dgm:prSet/>
      <dgm:spPr/>
      <dgm:t>
        <a:bodyPr/>
        <a:lstStyle/>
        <a:p>
          <a:pPr algn="ctr" rtl="0"/>
          <a:r>
            <a:rPr lang="en-US" baseline="0" smtClean="0"/>
            <a:t>Bootstrap templates</a:t>
          </a:r>
          <a:endParaRPr lang="en-US"/>
        </a:p>
      </dgm:t>
    </dgm:pt>
    <dgm:pt modelId="{1D1DAD01-5399-4690-92AA-C9DD6205E343}" type="parTrans" cxnId="{4644C166-478A-41F3-AA1A-FE47666B2531}">
      <dgm:prSet/>
      <dgm:spPr/>
      <dgm:t>
        <a:bodyPr/>
        <a:lstStyle/>
        <a:p>
          <a:pPr algn="ctr"/>
          <a:endParaRPr lang="en-US"/>
        </a:p>
      </dgm:t>
    </dgm:pt>
    <dgm:pt modelId="{B586C267-052C-453C-B59E-F42A28187EC6}" type="sibTrans" cxnId="{4644C166-478A-41F3-AA1A-FE47666B2531}">
      <dgm:prSet/>
      <dgm:spPr/>
      <dgm:t>
        <a:bodyPr/>
        <a:lstStyle/>
        <a:p>
          <a:pPr algn="ctr"/>
          <a:endParaRPr lang="en-US"/>
        </a:p>
      </dgm:t>
    </dgm:pt>
    <dgm:pt modelId="{2DCBBCCE-5EA0-41AF-97FB-3E41F5E39A73}">
      <dgm:prSet/>
      <dgm:spPr/>
      <dgm:t>
        <a:bodyPr/>
        <a:lstStyle/>
        <a:p>
          <a:pPr algn="ctr" rtl="0"/>
          <a:r>
            <a:rPr lang="en-US" baseline="0" smtClean="0"/>
            <a:t>Identity</a:t>
          </a:r>
          <a:endParaRPr lang="en-US"/>
        </a:p>
      </dgm:t>
    </dgm:pt>
    <dgm:pt modelId="{8E67666B-8CFD-4DAA-AA42-1688A8992189}" type="parTrans" cxnId="{A1AA5F86-5059-4B70-8FED-E688C6D88030}">
      <dgm:prSet/>
      <dgm:spPr/>
      <dgm:t>
        <a:bodyPr/>
        <a:lstStyle/>
        <a:p>
          <a:pPr algn="ctr"/>
          <a:endParaRPr lang="en-US"/>
        </a:p>
      </dgm:t>
    </dgm:pt>
    <dgm:pt modelId="{4377994E-3686-40D5-8813-6BB9A394AE86}" type="sibTrans" cxnId="{A1AA5F86-5059-4B70-8FED-E688C6D88030}">
      <dgm:prSet/>
      <dgm:spPr/>
      <dgm:t>
        <a:bodyPr/>
        <a:lstStyle/>
        <a:p>
          <a:pPr algn="ctr"/>
          <a:endParaRPr lang="en-US"/>
        </a:p>
      </dgm:t>
    </dgm:pt>
    <dgm:pt modelId="{AF6A936D-4AD9-46CC-A371-C9D839149FA0}">
      <dgm:prSet/>
      <dgm:spPr/>
      <dgm:t>
        <a:bodyPr/>
        <a:lstStyle/>
        <a:p>
          <a:pPr algn="ctr" rtl="0"/>
          <a:r>
            <a:rPr lang="en-US" baseline="0" smtClean="0"/>
            <a:t>Scaffolding</a:t>
          </a:r>
          <a:endParaRPr lang="en-US"/>
        </a:p>
      </dgm:t>
    </dgm:pt>
    <dgm:pt modelId="{07A04451-CED7-481C-B1C9-F04C9698A3D6}" type="parTrans" cxnId="{FDF786CA-81F0-4C62-A43A-6FDAC4935A9E}">
      <dgm:prSet/>
      <dgm:spPr/>
      <dgm:t>
        <a:bodyPr/>
        <a:lstStyle/>
        <a:p>
          <a:pPr algn="ctr"/>
          <a:endParaRPr lang="en-US"/>
        </a:p>
      </dgm:t>
    </dgm:pt>
    <dgm:pt modelId="{86A25ABC-7DB5-447E-B18D-0ADE8C9C1A7C}" type="sibTrans" cxnId="{FDF786CA-81F0-4C62-A43A-6FDAC4935A9E}">
      <dgm:prSet/>
      <dgm:spPr/>
      <dgm:t>
        <a:bodyPr/>
        <a:lstStyle/>
        <a:p>
          <a:pPr algn="ctr"/>
          <a:endParaRPr lang="en-US"/>
        </a:p>
      </dgm:t>
    </dgm:pt>
    <dgm:pt modelId="{D5440E0E-7529-4BC2-B5B7-7C0F63D259B9}">
      <dgm:prSet/>
      <dgm:spPr/>
      <dgm:t>
        <a:bodyPr/>
        <a:lstStyle/>
        <a:p>
          <a:pPr algn="ctr" rtl="0"/>
          <a:r>
            <a:rPr lang="en-US" baseline="0" smtClean="0"/>
            <a:t>Owin</a:t>
          </a:r>
          <a:endParaRPr lang="en-US"/>
        </a:p>
      </dgm:t>
    </dgm:pt>
    <dgm:pt modelId="{9BB6BCB4-D8ED-4323-9F66-60DC278C1DCE}" type="parTrans" cxnId="{04D6E0F0-0D57-4DA9-AC08-C1D77E1F3780}">
      <dgm:prSet/>
      <dgm:spPr/>
      <dgm:t>
        <a:bodyPr/>
        <a:lstStyle/>
        <a:p>
          <a:pPr algn="ctr"/>
          <a:endParaRPr lang="en-US"/>
        </a:p>
      </dgm:t>
    </dgm:pt>
    <dgm:pt modelId="{61DEAA9B-AB30-4D01-8A4E-B2EEAC3A00BC}" type="sibTrans" cxnId="{04D6E0F0-0D57-4DA9-AC08-C1D77E1F3780}">
      <dgm:prSet/>
      <dgm:spPr/>
      <dgm:t>
        <a:bodyPr/>
        <a:lstStyle/>
        <a:p>
          <a:pPr algn="ctr"/>
          <a:endParaRPr lang="en-US"/>
        </a:p>
      </dgm:t>
    </dgm:pt>
    <dgm:pt modelId="{FB24D83E-6A20-4FF4-B551-4C1BC150B0FF}" type="pres">
      <dgm:prSet presAssocID="{8CFEE284-52FD-45E7-87BF-EB11812F63BB}" presName="diagram" presStyleCnt="0">
        <dgm:presLayoutVars>
          <dgm:dir/>
          <dgm:resizeHandles val="exact"/>
        </dgm:presLayoutVars>
      </dgm:prSet>
      <dgm:spPr/>
      <dgm:t>
        <a:bodyPr/>
        <a:lstStyle/>
        <a:p>
          <a:endParaRPr lang="en-US"/>
        </a:p>
      </dgm:t>
    </dgm:pt>
    <dgm:pt modelId="{06BBD92D-FE5E-46CB-9773-5C1F67E88422}" type="pres">
      <dgm:prSet presAssocID="{B332C045-A908-4832-A542-E95E6FC72A16}" presName="node" presStyleLbl="node1" presStyleIdx="0" presStyleCnt="4">
        <dgm:presLayoutVars>
          <dgm:bulletEnabled val="1"/>
        </dgm:presLayoutVars>
      </dgm:prSet>
      <dgm:spPr/>
      <dgm:t>
        <a:bodyPr/>
        <a:lstStyle/>
        <a:p>
          <a:endParaRPr lang="en-US"/>
        </a:p>
      </dgm:t>
    </dgm:pt>
    <dgm:pt modelId="{820F59B1-CCA7-4C1D-A405-26CB2B0AED6D}" type="pres">
      <dgm:prSet presAssocID="{B586C267-052C-453C-B59E-F42A28187EC6}" presName="sibTrans" presStyleCnt="0"/>
      <dgm:spPr/>
      <dgm:t>
        <a:bodyPr/>
        <a:lstStyle/>
        <a:p>
          <a:endParaRPr lang="en-US"/>
        </a:p>
      </dgm:t>
    </dgm:pt>
    <dgm:pt modelId="{06126733-B6E7-4AC8-B919-E10A89212D89}" type="pres">
      <dgm:prSet presAssocID="{2DCBBCCE-5EA0-41AF-97FB-3E41F5E39A73}" presName="node" presStyleLbl="node1" presStyleIdx="1" presStyleCnt="4">
        <dgm:presLayoutVars>
          <dgm:bulletEnabled val="1"/>
        </dgm:presLayoutVars>
      </dgm:prSet>
      <dgm:spPr/>
      <dgm:t>
        <a:bodyPr/>
        <a:lstStyle/>
        <a:p>
          <a:endParaRPr lang="en-US"/>
        </a:p>
      </dgm:t>
    </dgm:pt>
    <dgm:pt modelId="{C4C65853-79FB-401E-9B73-559CF9D2CBD5}" type="pres">
      <dgm:prSet presAssocID="{4377994E-3686-40D5-8813-6BB9A394AE86}" presName="sibTrans" presStyleCnt="0"/>
      <dgm:spPr/>
      <dgm:t>
        <a:bodyPr/>
        <a:lstStyle/>
        <a:p>
          <a:endParaRPr lang="en-US"/>
        </a:p>
      </dgm:t>
    </dgm:pt>
    <dgm:pt modelId="{D923CAFD-827E-418A-A6B8-CAEE602F9457}" type="pres">
      <dgm:prSet presAssocID="{AF6A936D-4AD9-46CC-A371-C9D839149FA0}" presName="node" presStyleLbl="node1" presStyleIdx="2" presStyleCnt="4">
        <dgm:presLayoutVars>
          <dgm:bulletEnabled val="1"/>
        </dgm:presLayoutVars>
      </dgm:prSet>
      <dgm:spPr/>
      <dgm:t>
        <a:bodyPr/>
        <a:lstStyle/>
        <a:p>
          <a:endParaRPr lang="en-US"/>
        </a:p>
      </dgm:t>
    </dgm:pt>
    <dgm:pt modelId="{6417EC82-A0A0-4D24-AE6A-D200BB4611A7}" type="pres">
      <dgm:prSet presAssocID="{86A25ABC-7DB5-447E-B18D-0ADE8C9C1A7C}" presName="sibTrans" presStyleCnt="0"/>
      <dgm:spPr/>
      <dgm:t>
        <a:bodyPr/>
        <a:lstStyle/>
        <a:p>
          <a:endParaRPr lang="en-US"/>
        </a:p>
      </dgm:t>
    </dgm:pt>
    <dgm:pt modelId="{B290052F-5007-46EA-AECC-55B61C6D33E9}" type="pres">
      <dgm:prSet presAssocID="{D5440E0E-7529-4BC2-B5B7-7C0F63D259B9}" presName="node" presStyleLbl="node1" presStyleIdx="3" presStyleCnt="4">
        <dgm:presLayoutVars>
          <dgm:bulletEnabled val="1"/>
        </dgm:presLayoutVars>
      </dgm:prSet>
      <dgm:spPr/>
      <dgm:t>
        <a:bodyPr/>
        <a:lstStyle/>
        <a:p>
          <a:endParaRPr lang="en-US"/>
        </a:p>
      </dgm:t>
    </dgm:pt>
  </dgm:ptLst>
  <dgm:cxnLst>
    <dgm:cxn modelId="{36FBBA49-CE1A-414E-AFFB-78C5627E8A11}" type="presOf" srcId="{B332C045-A908-4832-A542-E95E6FC72A16}" destId="{06BBD92D-FE5E-46CB-9773-5C1F67E88422}" srcOrd="0" destOrd="0" presId="urn:microsoft.com/office/officeart/2005/8/layout/default"/>
    <dgm:cxn modelId="{4644C166-478A-41F3-AA1A-FE47666B2531}" srcId="{8CFEE284-52FD-45E7-87BF-EB11812F63BB}" destId="{B332C045-A908-4832-A542-E95E6FC72A16}" srcOrd="0" destOrd="0" parTransId="{1D1DAD01-5399-4690-92AA-C9DD6205E343}" sibTransId="{B586C267-052C-453C-B59E-F42A28187EC6}"/>
    <dgm:cxn modelId="{FDF786CA-81F0-4C62-A43A-6FDAC4935A9E}" srcId="{8CFEE284-52FD-45E7-87BF-EB11812F63BB}" destId="{AF6A936D-4AD9-46CC-A371-C9D839149FA0}" srcOrd="2" destOrd="0" parTransId="{07A04451-CED7-481C-B1C9-F04C9698A3D6}" sibTransId="{86A25ABC-7DB5-447E-B18D-0ADE8C9C1A7C}"/>
    <dgm:cxn modelId="{EDFA12BB-9AD4-444C-97C1-720DE922654F}" type="presOf" srcId="{8CFEE284-52FD-45E7-87BF-EB11812F63BB}" destId="{FB24D83E-6A20-4FF4-B551-4C1BC150B0FF}" srcOrd="0" destOrd="0" presId="urn:microsoft.com/office/officeart/2005/8/layout/default"/>
    <dgm:cxn modelId="{014F1DC0-BA09-499B-BD97-906185BE30DE}" type="presOf" srcId="{AF6A936D-4AD9-46CC-A371-C9D839149FA0}" destId="{D923CAFD-827E-418A-A6B8-CAEE602F9457}" srcOrd="0" destOrd="0" presId="urn:microsoft.com/office/officeart/2005/8/layout/default"/>
    <dgm:cxn modelId="{A2F82AEE-8931-400B-8C44-C530A0DCB31C}" type="presOf" srcId="{2DCBBCCE-5EA0-41AF-97FB-3E41F5E39A73}" destId="{06126733-B6E7-4AC8-B919-E10A89212D89}" srcOrd="0" destOrd="0" presId="urn:microsoft.com/office/officeart/2005/8/layout/default"/>
    <dgm:cxn modelId="{B81F3815-FCA0-4ED8-83BA-58A9DBF02B1A}" type="presOf" srcId="{D5440E0E-7529-4BC2-B5B7-7C0F63D259B9}" destId="{B290052F-5007-46EA-AECC-55B61C6D33E9}" srcOrd="0" destOrd="0" presId="urn:microsoft.com/office/officeart/2005/8/layout/default"/>
    <dgm:cxn modelId="{A1AA5F86-5059-4B70-8FED-E688C6D88030}" srcId="{8CFEE284-52FD-45E7-87BF-EB11812F63BB}" destId="{2DCBBCCE-5EA0-41AF-97FB-3E41F5E39A73}" srcOrd="1" destOrd="0" parTransId="{8E67666B-8CFD-4DAA-AA42-1688A8992189}" sibTransId="{4377994E-3686-40D5-8813-6BB9A394AE86}"/>
    <dgm:cxn modelId="{04D6E0F0-0D57-4DA9-AC08-C1D77E1F3780}" srcId="{8CFEE284-52FD-45E7-87BF-EB11812F63BB}" destId="{D5440E0E-7529-4BC2-B5B7-7C0F63D259B9}" srcOrd="3" destOrd="0" parTransId="{9BB6BCB4-D8ED-4323-9F66-60DC278C1DCE}" sibTransId="{61DEAA9B-AB30-4D01-8A4E-B2EEAC3A00BC}"/>
    <dgm:cxn modelId="{C50379E8-0656-4DDC-8541-BA62A82A7BB1}" type="presParOf" srcId="{FB24D83E-6A20-4FF4-B551-4C1BC150B0FF}" destId="{06BBD92D-FE5E-46CB-9773-5C1F67E88422}" srcOrd="0" destOrd="0" presId="urn:microsoft.com/office/officeart/2005/8/layout/default"/>
    <dgm:cxn modelId="{F3DFBA95-6697-43AA-B61C-62D5181D121F}" type="presParOf" srcId="{FB24D83E-6A20-4FF4-B551-4C1BC150B0FF}" destId="{820F59B1-CCA7-4C1D-A405-26CB2B0AED6D}" srcOrd="1" destOrd="0" presId="urn:microsoft.com/office/officeart/2005/8/layout/default"/>
    <dgm:cxn modelId="{C28D6249-6F00-4C1F-BDF9-B8C23E6B62B8}" type="presParOf" srcId="{FB24D83E-6A20-4FF4-B551-4C1BC150B0FF}" destId="{06126733-B6E7-4AC8-B919-E10A89212D89}" srcOrd="2" destOrd="0" presId="urn:microsoft.com/office/officeart/2005/8/layout/default"/>
    <dgm:cxn modelId="{CAD82F15-5868-4850-846A-E1F6B8CC8E57}" type="presParOf" srcId="{FB24D83E-6A20-4FF4-B551-4C1BC150B0FF}" destId="{C4C65853-79FB-401E-9B73-559CF9D2CBD5}" srcOrd="3" destOrd="0" presId="urn:microsoft.com/office/officeart/2005/8/layout/default"/>
    <dgm:cxn modelId="{482536A1-966D-4DE3-9F07-71CCEE27F49A}" type="presParOf" srcId="{FB24D83E-6A20-4FF4-B551-4C1BC150B0FF}" destId="{D923CAFD-827E-418A-A6B8-CAEE602F9457}" srcOrd="4" destOrd="0" presId="urn:microsoft.com/office/officeart/2005/8/layout/default"/>
    <dgm:cxn modelId="{5040B9B9-2D8D-403B-A2AB-5CADAE7F1536}" type="presParOf" srcId="{FB24D83E-6A20-4FF4-B551-4C1BC150B0FF}" destId="{6417EC82-A0A0-4D24-AE6A-D200BB4611A7}" srcOrd="5" destOrd="0" presId="urn:microsoft.com/office/officeart/2005/8/layout/default"/>
    <dgm:cxn modelId="{372494E6-8BF5-4404-8481-9A16F5838433}" type="presParOf" srcId="{FB24D83E-6A20-4FF4-B551-4C1BC150B0FF}" destId="{B290052F-5007-46EA-AECC-55B61C6D33E9}"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EF6922-2953-4844-8772-4D0BE5F2A43B}" type="doc">
      <dgm:prSet loTypeId="urn:microsoft.com/office/officeart/2005/8/layout/default" loCatId="list" qsTypeId="urn:microsoft.com/office/officeart/2005/8/quickstyle/simple1" qsCatId="simple" csTypeId="urn:microsoft.com/office/officeart/2005/8/colors/accent0_3" csCatId="mainScheme"/>
      <dgm:spPr/>
      <dgm:t>
        <a:bodyPr/>
        <a:lstStyle/>
        <a:p>
          <a:endParaRPr lang="en-US"/>
        </a:p>
      </dgm:t>
    </dgm:pt>
    <dgm:pt modelId="{5E3F697F-46D6-476F-94D3-C4E51534EAB3}">
      <dgm:prSet/>
      <dgm:spPr/>
      <dgm:t>
        <a:bodyPr/>
        <a:lstStyle/>
        <a:p>
          <a:pPr algn="ctr" rtl="0"/>
          <a:r>
            <a:rPr lang="en-US" baseline="0" smtClean="0"/>
            <a:t>Browser Link</a:t>
          </a:r>
          <a:endParaRPr lang="en-US"/>
        </a:p>
      </dgm:t>
    </dgm:pt>
    <dgm:pt modelId="{831134A6-F103-4783-B355-77E6FA57E3D8}" type="parTrans" cxnId="{D5CDDE82-2D78-4AF1-9635-AA5E1DBCB239}">
      <dgm:prSet/>
      <dgm:spPr/>
      <dgm:t>
        <a:bodyPr/>
        <a:lstStyle/>
        <a:p>
          <a:pPr algn="ctr"/>
          <a:endParaRPr lang="en-US"/>
        </a:p>
      </dgm:t>
    </dgm:pt>
    <dgm:pt modelId="{0D5C0E13-5A89-47C1-AFB5-31350484EC22}" type="sibTrans" cxnId="{D5CDDE82-2D78-4AF1-9635-AA5E1DBCB239}">
      <dgm:prSet/>
      <dgm:spPr/>
      <dgm:t>
        <a:bodyPr/>
        <a:lstStyle/>
        <a:p>
          <a:pPr algn="ctr"/>
          <a:endParaRPr lang="en-US"/>
        </a:p>
      </dgm:t>
    </dgm:pt>
    <dgm:pt modelId="{06113B8B-2658-4A92-BB85-50BE49509E04}">
      <dgm:prSet/>
      <dgm:spPr/>
      <dgm:t>
        <a:bodyPr/>
        <a:lstStyle/>
        <a:p>
          <a:pPr algn="ctr" rtl="0"/>
          <a:r>
            <a:rPr lang="en-US" baseline="0" smtClean="0"/>
            <a:t>HTML Editor</a:t>
          </a:r>
          <a:endParaRPr lang="en-US"/>
        </a:p>
      </dgm:t>
    </dgm:pt>
    <dgm:pt modelId="{97D85A37-D940-488F-AEBD-36A2510F5801}" type="parTrans" cxnId="{2FED6895-CCF7-46DE-84E8-47AA3355A220}">
      <dgm:prSet/>
      <dgm:spPr/>
      <dgm:t>
        <a:bodyPr/>
        <a:lstStyle/>
        <a:p>
          <a:pPr algn="ctr"/>
          <a:endParaRPr lang="en-US"/>
        </a:p>
      </dgm:t>
    </dgm:pt>
    <dgm:pt modelId="{54A7AEC9-6E30-4296-8C0C-68A207840EB8}" type="sibTrans" cxnId="{2FED6895-CCF7-46DE-84E8-47AA3355A220}">
      <dgm:prSet/>
      <dgm:spPr/>
      <dgm:t>
        <a:bodyPr/>
        <a:lstStyle/>
        <a:p>
          <a:pPr algn="ctr"/>
          <a:endParaRPr lang="en-US"/>
        </a:p>
      </dgm:t>
    </dgm:pt>
    <dgm:pt modelId="{E309E035-24A4-426F-8DA6-115127050953}">
      <dgm:prSet/>
      <dgm:spPr/>
      <dgm:t>
        <a:bodyPr/>
        <a:lstStyle/>
        <a:p>
          <a:pPr algn="ctr" rtl="0"/>
          <a:r>
            <a:rPr lang="en-US" baseline="0" smtClean="0"/>
            <a:t>Web Essentials</a:t>
          </a:r>
          <a:endParaRPr lang="en-US"/>
        </a:p>
      </dgm:t>
    </dgm:pt>
    <dgm:pt modelId="{26C9B4DA-8E41-4699-8634-EBBF97BAE762}" type="parTrans" cxnId="{EC0C8CD0-893A-40C6-BABE-C1B743BB8A0A}">
      <dgm:prSet/>
      <dgm:spPr/>
      <dgm:t>
        <a:bodyPr/>
        <a:lstStyle/>
        <a:p>
          <a:pPr algn="ctr"/>
          <a:endParaRPr lang="en-US"/>
        </a:p>
      </dgm:t>
    </dgm:pt>
    <dgm:pt modelId="{CA55489A-D07B-4CAD-9FEB-43CF8D4E0F46}" type="sibTrans" cxnId="{EC0C8CD0-893A-40C6-BABE-C1B743BB8A0A}">
      <dgm:prSet/>
      <dgm:spPr/>
      <dgm:t>
        <a:bodyPr/>
        <a:lstStyle/>
        <a:p>
          <a:pPr algn="ctr"/>
          <a:endParaRPr lang="en-US"/>
        </a:p>
      </dgm:t>
    </dgm:pt>
    <dgm:pt modelId="{4E70BFC1-F8B8-4005-9A2C-3CA1CBEAD2E7}">
      <dgm:prSet/>
      <dgm:spPr/>
      <dgm:t>
        <a:bodyPr/>
        <a:lstStyle/>
        <a:p>
          <a:pPr algn="ctr" rtl="0"/>
          <a:r>
            <a:rPr lang="en-US" baseline="0" smtClean="0"/>
            <a:t>Side Waffle</a:t>
          </a:r>
          <a:endParaRPr lang="en-US"/>
        </a:p>
      </dgm:t>
    </dgm:pt>
    <dgm:pt modelId="{8989A643-2560-4B88-9152-22A02B8AB25B}" type="parTrans" cxnId="{FA28F4EB-0942-4DF9-ABA8-D297532A98FE}">
      <dgm:prSet/>
      <dgm:spPr/>
      <dgm:t>
        <a:bodyPr/>
        <a:lstStyle/>
        <a:p>
          <a:pPr algn="ctr"/>
          <a:endParaRPr lang="en-US"/>
        </a:p>
      </dgm:t>
    </dgm:pt>
    <dgm:pt modelId="{54204B93-5A24-4C69-9517-6DD9CBD8981D}" type="sibTrans" cxnId="{FA28F4EB-0942-4DF9-ABA8-D297532A98FE}">
      <dgm:prSet/>
      <dgm:spPr/>
      <dgm:t>
        <a:bodyPr/>
        <a:lstStyle/>
        <a:p>
          <a:pPr algn="ctr"/>
          <a:endParaRPr lang="en-US"/>
        </a:p>
      </dgm:t>
    </dgm:pt>
    <dgm:pt modelId="{B3BF2FE9-2578-4808-9E8D-807224AE412A}" type="pres">
      <dgm:prSet presAssocID="{CFEF6922-2953-4844-8772-4D0BE5F2A43B}" presName="diagram" presStyleCnt="0">
        <dgm:presLayoutVars>
          <dgm:dir/>
          <dgm:resizeHandles val="exact"/>
        </dgm:presLayoutVars>
      </dgm:prSet>
      <dgm:spPr/>
      <dgm:t>
        <a:bodyPr/>
        <a:lstStyle/>
        <a:p>
          <a:endParaRPr lang="en-US"/>
        </a:p>
      </dgm:t>
    </dgm:pt>
    <dgm:pt modelId="{EEC31F3F-5BD5-4E9E-A641-45E67C1E5B0B}" type="pres">
      <dgm:prSet presAssocID="{5E3F697F-46D6-476F-94D3-C4E51534EAB3}" presName="node" presStyleLbl="node1" presStyleIdx="0" presStyleCnt="4">
        <dgm:presLayoutVars>
          <dgm:bulletEnabled val="1"/>
        </dgm:presLayoutVars>
      </dgm:prSet>
      <dgm:spPr/>
      <dgm:t>
        <a:bodyPr/>
        <a:lstStyle/>
        <a:p>
          <a:endParaRPr lang="en-US"/>
        </a:p>
      </dgm:t>
    </dgm:pt>
    <dgm:pt modelId="{864A375E-8BF8-49E0-8F26-4EE76E5CEF29}" type="pres">
      <dgm:prSet presAssocID="{0D5C0E13-5A89-47C1-AFB5-31350484EC22}" presName="sibTrans" presStyleCnt="0"/>
      <dgm:spPr/>
      <dgm:t>
        <a:bodyPr/>
        <a:lstStyle/>
        <a:p>
          <a:endParaRPr lang="en-US"/>
        </a:p>
      </dgm:t>
    </dgm:pt>
    <dgm:pt modelId="{F5BAB179-7F80-4971-B336-BDDA85FE537D}" type="pres">
      <dgm:prSet presAssocID="{06113B8B-2658-4A92-BB85-50BE49509E04}" presName="node" presStyleLbl="node1" presStyleIdx="1" presStyleCnt="4">
        <dgm:presLayoutVars>
          <dgm:bulletEnabled val="1"/>
        </dgm:presLayoutVars>
      </dgm:prSet>
      <dgm:spPr/>
      <dgm:t>
        <a:bodyPr/>
        <a:lstStyle/>
        <a:p>
          <a:endParaRPr lang="en-US"/>
        </a:p>
      </dgm:t>
    </dgm:pt>
    <dgm:pt modelId="{BC32A170-64BC-4AA9-AE21-D3F72F95846C}" type="pres">
      <dgm:prSet presAssocID="{54A7AEC9-6E30-4296-8C0C-68A207840EB8}" presName="sibTrans" presStyleCnt="0"/>
      <dgm:spPr/>
      <dgm:t>
        <a:bodyPr/>
        <a:lstStyle/>
        <a:p>
          <a:endParaRPr lang="en-US"/>
        </a:p>
      </dgm:t>
    </dgm:pt>
    <dgm:pt modelId="{F27A7C40-7C1D-414B-8AEB-4CB7646ABB77}" type="pres">
      <dgm:prSet presAssocID="{E309E035-24A4-426F-8DA6-115127050953}" presName="node" presStyleLbl="node1" presStyleIdx="2" presStyleCnt="4">
        <dgm:presLayoutVars>
          <dgm:bulletEnabled val="1"/>
        </dgm:presLayoutVars>
      </dgm:prSet>
      <dgm:spPr/>
      <dgm:t>
        <a:bodyPr/>
        <a:lstStyle/>
        <a:p>
          <a:endParaRPr lang="en-US"/>
        </a:p>
      </dgm:t>
    </dgm:pt>
    <dgm:pt modelId="{5016AAC5-6C75-497A-B387-07FA10D5A93F}" type="pres">
      <dgm:prSet presAssocID="{CA55489A-D07B-4CAD-9FEB-43CF8D4E0F46}" presName="sibTrans" presStyleCnt="0"/>
      <dgm:spPr/>
      <dgm:t>
        <a:bodyPr/>
        <a:lstStyle/>
        <a:p>
          <a:endParaRPr lang="en-US"/>
        </a:p>
      </dgm:t>
    </dgm:pt>
    <dgm:pt modelId="{8197187E-98B4-4ED7-BB2D-7023BDB15A12}" type="pres">
      <dgm:prSet presAssocID="{4E70BFC1-F8B8-4005-9A2C-3CA1CBEAD2E7}" presName="node" presStyleLbl="node1" presStyleIdx="3" presStyleCnt="4">
        <dgm:presLayoutVars>
          <dgm:bulletEnabled val="1"/>
        </dgm:presLayoutVars>
      </dgm:prSet>
      <dgm:spPr/>
      <dgm:t>
        <a:bodyPr/>
        <a:lstStyle/>
        <a:p>
          <a:endParaRPr lang="en-US"/>
        </a:p>
      </dgm:t>
    </dgm:pt>
  </dgm:ptLst>
  <dgm:cxnLst>
    <dgm:cxn modelId="{D5CDDE82-2D78-4AF1-9635-AA5E1DBCB239}" srcId="{CFEF6922-2953-4844-8772-4D0BE5F2A43B}" destId="{5E3F697F-46D6-476F-94D3-C4E51534EAB3}" srcOrd="0" destOrd="0" parTransId="{831134A6-F103-4783-B355-77E6FA57E3D8}" sibTransId="{0D5C0E13-5A89-47C1-AFB5-31350484EC22}"/>
    <dgm:cxn modelId="{66AE9B5E-717A-443D-91BD-4BA1DB303D3B}" type="presOf" srcId="{CFEF6922-2953-4844-8772-4D0BE5F2A43B}" destId="{B3BF2FE9-2578-4808-9E8D-807224AE412A}" srcOrd="0" destOrd="0" presId="urn:microsoft.com/office/officeart/2005/8/layout/default"/>
    <dgm:cxn modelId="{B87F2C48-BC80-4B06-AA50-DE2B4092C01A}" type="presOf" srcId="{06113B8B-2658-4A92-BB85-50BE49509E04}" destId="{F5BAB179-7F80-4971-B336-BDDA85FE537D}" srcOrd="0" destOrd="0" presId="urn:microsoft.com/office/officeart/2005/8/layout/default"/>
    <dgm:cxn modelId="{2D85614B-EA84-4DD9-AFCC-C414FA2CAB26}" type="presOf" srcId="{5E3F697F-46D6-476F-94D3-C4E51534EAB3}" destId="{EEC31F3F-5BD5-4E9E-A641-45E67C1E5B0B}" srcOrd="0" destOrd="0" presId="urn:microsoft.com/office/officeart/2005/8/layout/default"/>
    <dgm:cxn modelId="{FA28F4EB-0942-4DF9-ABA8-D297532A98FE}" srcId="{CFEF6922-2953-4844-8772-4D0BE5F2A43B}" destId="{4E70BFC1-F8B8-4005-9A2C-3CA1CBEAD2E7}" srcOrd="3" destOrd="0" parTransId="{8989A643-2560-4B88-9152-22A02B8AB25B}" sibTransId="{54204B93-5A24-4C69-9517-6DD9CBD8981D}"/>
    <dgm:cxn modelId="{D447D6B5-7391-4709-995D-A15C87BC500A}" type="presOf" srcId="{E309E035-24A4-426F-8DA6-115127050953}" destId="{F27A7C40-7C1D-414B-8AEB-4CB7646ABB77}" srcOrd="0" destOrd="0" presId="urn:microsoft.com/office/officeart/2005/8/layout/default"/>
    <dgm:cxn modelId="{EC0C8CD0-893A-40C6-BABE-C1B743BB8A0A}" srcId="{CFEF6922-2953-4844-8772-4D0BE5F2A43B}" destId="{E309E035-24A4-426F-8DA6-115127050953}" srcOrd="2" destOrd="0" parTransId="{26C9B4DA-8E41-4699-8634-EBBF97BAE762}" sibTransId="{CA55489A-D07B-4CAD-9FEB-43CF8D4E0F46}"/>
    <dgm:cxn modelId="{814EB501-B13B-49D7-843F-35337B249C1D}" type="presOf" srcId="{4E70BFC1-F8B8-4005-9A2C-3CA1CBEAD2E7}" destId="{8197187E-98B4-4ED7-BB2D-7023BDB15A12}" srcOrd="0" destOrd="0" presId="urn:microsoft.com/office/officeart/2005/8/layout/default"/>
    <dgm:cxn modelId="{2FED6895-CCF7-46DE-84E8-47AA3355A220}" srcId="{CFEF6922-2953-4844-8772-4D0BE5F2A43B}" destId="{06113B8B-2658-4A92-BB85-50BE49509E04}" srcOrd="1" destOrd="0" parTransId="{97D85A37-D940-488F-AEBD-36A2510F5801}" sibTransId="{54A7AEC9-6E30-4296-8C0C-68A207840EB8}"/>
    <dgm:cxn modelId="{9A7F21B1-B4E6-4DD7-A887-2937BE7DD74B}" type="presParOf" srcId="{B3BF2FE9-2578-4808-9E8D-807224AE412A}" destId="{EEC31F3F-5BD5-4E9E-A641-45E67C1E5B0B}" srcOrd="0" destOrd="0" presId="urn:microsoft.com/office/officeart/2005/8/layout/default"/>
    <dgm:cxn modelId="{7F841B0B-CD5A-4C15-92DB-CE332088FECE}" type="presParOf" srcId="{B3BF2FE9-2578-4808-9E8D-807224AE412A}" destId="{864A375E-8BF8-49E0-8F26-4EE76E5CEF29}" srcOrd="1" destOrd="0" presId="urn:microsoft.com/office/officeart/2005/8/layout/default"/>
    <dgm:cxn modelId="{D1870070-051B-403C-A296-019096D09856}" type="presParOf" srcId="{B3BF2FE9-2578-4808-9E8D-807224AE412A}" destId="{F5BAB179-7F80-4971-B336-BDDA85FE537D}" srcOrd="2" destOrd="0" presId="urn:microsoft.com/office/officeart/2005/8/layout/default"/>
    <dgm:cxn modelId="{2429B140-398E-48F2-9EBF-A13AE24AC566}" type="presParOf" srcId="{B3BF2FE9-2578-4808-9E8D-807224AE412A}" destId="{BC32A170-64BC-4AA9-AE21-D3F72F95846C}" srcOrd="3" destOrd="0" presId="urn:microsoft.com/office/officeart/2005/8/layout/default"/>
    <dgm:cxn modelId="{4B569EC9-AA48-4E77-998E-B27C4D58FDBC}" type="presParOf" srcId="{B3BF2FE9-2578-4808-9E8D-807224AE412A}" destId="{F27A7C40-7C1D-414B-8AEB-4CB7646ABB77}" srcOrd="4" destOrd="0" presId="urn:microsoft.com/office/officeart/2005/8/layout/default"/>
    <dgm:cxn modelId="{F4D6AA83-6D66-4E48-9695-C253E00FE879}" type="presParOf" srcId="{B3BF2FE9-2578-4808-9E8D-807224AE412A}" destId="{5016AAC5-6C75-497A-B387-07FA10D5A93F}" srcOrd="5" destOrd="0" presId="urn:microsoft.com/office/officeart/2005/8/layout/default"/>
    <dgm:cxn modelId="{1D38D83C-C6B1-43CC-A772-4BA3A78F408E}" type="presParOf" srcId="{B3BF2FE9-2578-4808-9E8D-807224AE412A}" destId="{8197187E-98B4-4ED7-BB2D-7023BDB15A12}"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FEE284-52FD-45E7-87BF-EB11812F63BB}" type="doc">
      <dgm:prSet loTypeId="urn:microsoft.com/office/officeart/2005/8/layout/default" loCatId="list" qsTypeId="urn:microsoft.com/office/officeart/2005/8/quickstyle/simple1" qsCatId="simple" csTypeId="urn:microsoft.com/office/officeart/2005/8/colors/accent0_3" csCatId="mainScheme"/>
      <dgm:spPr/>
      <dgm:t>
        <a:bodyPr/>
        <a:lstStyle/>
        <a:p>
          <a:endParaRPr lang="en-US"/>
        </a:p>
      </dgm:t>
    </dgm:pt>
    <dgm:pt modelId="{B332C045-A908-4832-A542-E95E6FC72A16}">
      <dgm:prSet/>
      <dgm:spPr/>
      <dgm:t>
        <a:bodyPr/>
        <a:lstStyle/>
        <a:p>
          <a:pPr algn="ctr" rtl="0"/>
          <a:r>
            <a:rPr lang="en-US" baseline="0" smtClean="0"/>
            <a:t>Bootstrap templates</a:t>
          </a:r>
          <a:endParaRPr lang="en-US"/>
        </a:p>
      </dgm:t>
    </dgm:pt>
    <dgm:pt modelId="{1D1DAD01-5399-4690-92AA-C9DD6205E343}" type="parTrans" cxnId="{4644C166-478A-41F3-AA1A-FE47666B2531}">
      <dgm:prSet/>
      <dgm:spPr/>
      <dgm:t>
        <a:bodyPr/>
        <a:lstStyle/>
        <a:p>
          <a:pPr algn="ctr"/>
          <a:endParaRPr lang="en-US"/>
        </a:p>
      </dgm:t>
    </dgm:pt>
    <dgm:pt modelId="{B586C267-052C-453C-B59E-F42A28187EC6}" type="sibTrans" cxnId="{4644C166-478A-41F3-AA1A-FE47666B2531}">
      <dgm:prSet/>
      <dgm:spPr/>
      <dgm:t>
        <a:bodyPr/>
        <a:lstStyle/>
        <a:p>
          <a:pPr algn="ctr"/>
          <a:endParaRPr lang="en-US"/>
        </a:p>
      </dgm:t>
    </dgm:pt>
    <dgm:pt modelId="{2DCBBCCE-5EA0-41AF-97FB-3E41F5E39A73}">
      <dgm:prSet/>
      <dgm:spPr/>
      <dgm:t>
        <a:bodyPr/>
        <a:lstStyle/>
        <a:p>
          <a:pPr algn="ctr" rtl="0"/>
          <a:r>
            <a:rPr lang="en-US" baseline="0" smtClean="0"/>
            <a:t>Identity</a:t>
          </a:r>
          <a:endParaRPr lang="en-US"/>
        </a:p>
      </dgm:t>
    </dgm:pt>
    <dgm:pt modelId="{8E67666B-8CFD-4DAA-AA42-1688A8992189}" type="parTrans" cxnId="{A1AA5F86-5059-4B70-8FED-E688C6D88030}">
      <dgm:prSet/>
      <dgm:spPr/>
      <dgm:t>
        <a:bodyPr/>
        <a:lstStyle/>
        <a:p>
          <a:pPr algn="ctr"/>
          <a:endParaRPr lang="en-US"/>
        </a:p>
      </dgm:t>
    </dgm:pt>
    <dgm:pt modelId="{4377994E-3686-40D5-8813-6BB9A394AE86}" type="sibTrans" cxnId="{A1AA5F86-5059-4B70-8FED-E688C6D88030}">
      <dgm:prSet/>
      <dgm:spPr/>
      <dgm:t>
        <a:bodyPr/>
        <a:lstStyle/>
        <a:p>
          <a:pPr algn="ctr"/>
          <a:endParaRPr lang="en-US"/>
        </a:p>
      </dgm:t>
    </dgm:pt>
    <dgm:pt modelId="{AF6A936D-4AD9-46CC-A371-C9D839149FA0}">
      <dgm:prSet/>
      <dgm:spPr/>
      <dgm:t>
        <a:bodyPr/>
        <a:lstStyle/>
        <a:p>
          <a:pPr algn="ctr" rtl="0"/>
          <a:r>
            <a:rPr lang="en-US" baseline="0" smtClean="0"/>
            <a:t>Scaffolding</a:t>
          </a:r>
          <a:endParaRPr lang="en-US"/>
        </a:p>
      </dgm:t>
    </dgm:pt>
    <dgm:pt modelId="{07A04451-CED7-481C-B1C9-F04C9698A3D6}" type="parTrans" cxnId="{FDF786CA-81F0-4C62-A43A-6FDAC4935A9E}">
      <dgm:prSet/>
      <dgm:spPr/>
      <dgm:t>
        <a:bodyPr/>
        <a:lstStyle/>
        <a:p>
          <a:pPr algn="ctr"/>
          <a:endParaRPr lang="en-US"/>
        </a:p>
      </dgm:t>
    </dgm:pt>
    <dgm:pt modelId="{86A25ABC-7DB5-447E-B18D-0ADE8C9C1A7C}" type="sibTrans" cxnId="{FDF786CA-81F0-4C62-A43A-6FDAC4935A9E}">
      <dgm:prSet/>
      <dgm:spPr/>
      <dgm:t>
        <a:bodyPr/>
        <a:lstStyle/>
        <a:p>
          <a:pPr algn="ctr"/>
          <a:endParaRPr lang="en-US"/>
        </a:p>
      </dgm:t>
    </dgm:pt>
    <dgm:pt modelId="{D5440E0E-7529-4BC2-B5B7-7C0F63D259B9}">
      <dgm:prSet/>
      <dgm:spPr/>
      <dgm:t>
        <a:bodyPr/>
        <a:lstStyle/>
        <a:p>
          <a:pPr algn="ctr" rtl="0"/>
          <a:r>
            <a:rPr lang="en-US" baseline="0" smtClean="0"/>
            <a:t>Owin</a:t>
          </a:r>
          <a:endParaRPr lang="en-US"/>
        </a:p>
      </dgm:t>
    </dgm:pt>
    <dgm:pt modelId="{9BB6BCB4-D8ED-4323-9F66-60DC278C1DCE}" type="parTrans" cxnId="{04D6E0F0-0D57-4DA9-AC08-C1D77E1F3780}">
      <dgm:prSet/>
      <dgm:spPr/>
      <dgm:t>
        <a:bodyPr/>
        <a:lstStyle/>
        <a:p>
          <a:pPr algn="ctr"/>
          <a:endParaRPr lang="en-US"/>
        </a:p>
      </dgm:t>
    </dgm:pt>
    <dgm:pt modelId="{61DEAA9B-AB30-4D01-8A4E-B2EEAC3A00BC}" type="sibTrans" cxnId="{04D6E0F0-0D57-4DA9-AC08-C1D77E1F3780}">
      <dgm:prSet/>
      <dgm:spPr/>
      <dgm:t>
        <a:bodyPr/>
        <a:lstStyle/>
        <a:p>
          <a:pPr algn="ctr"/>
          <a:endParaRPr lang="en-US"/>
        </a:p>
      </dgm:t>
    </dgm:pt>
    <dgm:pt modelId="{FB24D83E-6A20-4FF4-B551-4C1BC150B0FF}" type="pres">
      <dgm:prSet presAssocID="{8CFEE284-52FD-45E7-87BF-EB11812F63BB}" presName="diagram" presStyleCnt="0">
        <dgm:presLayoutVars>
          <dgm:dir/>
          <dgm:resizeHandles val="exact"/>
        </dgm:presLayoutVars>
      </dgm:prSet>
      <dgm:spPr/>
      <dgm:t>
        <a:bodyPr/>
        <a:lstStyle/>
        <a:p>
          <a:endParaRPr lang="en-US"/>
        </a:p>
      </dgm:t>
    </dgm:pt>
    <dgm:pt modelId="{06BBD92D-FE5E-46CB-9773-5C1F67E88422}" type="pres">
      <dgm:prSet presAssocID="{B332C045-A908-4832-A542-E95E6FC72A16}" presName="node" presStyleLbl="node1" presStyleIdx="0" presStyleCnt="4">
        <dgm:presLayoutVars>
          <dgm:bulletEnabled val="1"/>
        </dgm:presLayoutVars>
      </dgm:prSet>
      <dgm:spPr/>
      <dgm:t>
        <a:bodyPr/>
        <a:lstStyle/>
        <a:p>
          <a:endParaRPr lang="en-US"/>
        </a:p>
      </dgm:t>
    </dgm:pt>
    <dgm:pt modelId="{820F59B1-CCA7-4C1D-A405-26CB2B0AED6D}" type="pres">
      <dgm:prSet presAssocID="{B586C267-052C-453C-B59E-F42A28187EC6}" presName="sibTrans" presStyleCnt="0"/>
      <dgm:spPr/>
      <dgm:t>
        <a:bodyPr/>
        <a:lstStyle/>
        <a:p>
          <a:endParaRPr lang="en-US"/>
        </a:p>
      </dgm:t>
    </dgm:pt>
    <dgm:pt modelId="{06126733-B6E7-4AC8-B919-E10A89212D89}" type="pres">
      <dgm:prSet presAssocID="{2DCBBCCE-5EA0-41AF-97FB-3E41F5E39A73}" presName="node" presStyleLbl="node1" presStyleIdx="1" presStyleCnt="4">
        <dgm:presLayoutVars>
          <dgm:bulletEnabled val="1"/>
        </dgm:presLayoutVars>
      </dgm:prSet>
      <dgm:spPr/>
      <dgm:t>
        <a:bodyPr/>
        <a:lstStyle/>
        <a:p>
          <a:endParaRPr lang="en-US"/>
        </a:p>
      </dgm:t>
    </dgm:pt>
    <dgm:pt modelId="{C4C65853-79FB-401E-9B73-559CF9D2CBD5}" type="pres">
      <dgm:prSet presAssocID="{4377994E-3686-40D5-8813-6BB9A394AE86}" presName="sibTrans" presStyleCnt="0"/>
      <dgm:spPr/>
      <dgm:t>
        <a:bodyPr/>
        <a:lstStyle/>
        <a:p>
          <a:endParaRPr lang="en-US"/>
        </a:p>
      </dgm:t>
    </dgm:pt>
    <dgm:pt modelId="{D923CAFD-827E-418A-A6B8-CAEE602F9457}" type="pres">
      <dgm:prSet presAssocID="{AF6A936D-4AD9-46CC-A371-C9D839149FA0}" presName="node" presStyleLbl="node1" presStyleIdx="2" presStyleCnt="4">
        <dgm:presLayoutVars>
          <dgm:bulletEnabled val="1"/>
        </dgm:presLayoutVars>
      </dgm:prSet>
      <dgm:spPr/>
      <dgm:t>
        <a:bodyPr/>
        <a:lstStyle/>
        <a:p>
          <a:endParaRPr lang="en-US"/>
        </a:p>
      </dgm:t>
    </dgm:pt>
    <dgm:pt modelId="{6417EC82-A0A0-4D24-AE6A-D200BB4611A7}" type="pres">
      <dgm:prSet presAssocID="{86A25ABC-7DB5-447E-B18D-0ADE8C9C1A7C}" presName="sibTrans" presStyleCnt="0"/>
      <dgm:spPr/>
      <dgm:t>
        <a:bodyPr/>
        <a:lstStyle/>
        <a:p>
          <a:endParaRPr lang="en-US"/>
        </a:p>
      </dgm:t>
    </dgm:pt>
    <dgm:pt modelId="{B290052F-5007-46EA-AECC-55B61C6D33E9}" type="pres">
      <dgm:prSet presAssocID="{D5440E0E-7529-4BC2-B5B7-7C0F63D259B9}" presName="node" presStyleLbl="node1" presStyleIdx="3" presStyleCnt="4">
        <dgm:presLayoutVars>
          <dgm:bulletEnabled val="1"/>
        </dgm:presLayoutVars>
      </dgm:prSet>
      <dgm:spPr/>
      <dgm:t>
        <a:bodyPr/>
        <a:lstStyle/>
        <a:p>
          <a:endParaRPr lang="en-US"/>
        </a:p>
      </dgm:t>
    </dgm:pt>
  </dgm:ptLst>
  <dgm:cxnLst>
    <dgm:cxn modelId="{694799C7-E751-4B05-8BFE-34EBDB5B6D1A}" type="presOf" srcId="{2DCBBCCE-5EA0-41AF-97FB-3E41F5E39A73}" destId="{06126733-B6E7-4AC8-B919-E10A89212D89}" srcOrd="0" destOrd="0" presId="urn:microsoft.com/office/officeart/2005/8/layout/default"/>
    <dgm:cxn modelId="{4644C166-478A-41F3-AA1A-FE47666B2531}" srcId="{8CFEE284-52FD-45E7-87BF-EB11812F63BB}" destId="{B332C045-A908-4832-A542-E95E6FC72A16}" srcOrd="0" destOrd="0" parTransId="{1D1DAD01-5399-4690-92AA-C9DD6205E343}" sibTransId="{B586C267-052C-453C-B59E-F42A28187EC6}"/>
    <dgm:cxn modelId="{FDF786CA-81F0-4C62-A43A-6FDAC4935A9E}" srcId="{8CFEE284-52FD-45E7-87BF-EB11812F63BB}" destId="{AF6A936D-4AD9-46CC-A371-C9D839149FA0}" srcOrd="2" destOrd="0" parTransId="{07A04451-CED7-481C-B1C9-F04C9698A3D6}" sibTransId="{86A25ABC-7DB5-447E-B18D-0ADE8C9C1A7C}"/>
    <dgm:cxn modelId="{E41B777E-506D-43DA-B471-43885B8676FD}" type="presOf" srcId="{B332C045-A908-4832-A542-E95E6FC72A16}" destId="{06BBD92D-FE5E-46CB-9773-5C1F67E88422}" srcOrd="0" destOrd="0" presId="urn:microsoft.com/office/officeart/2005/8/layout/default"/>
    <dgm:cxn modelId="{EC3340E4-9485-422B-AE9B-D92D7DDD5DE5}" type="presOf" srcId="{D5440E0E-7529-4BC2-B5B7-7C0F63D259B9}" destId="{B290052F-5007-46EA-AECC-55B61C6D33E9}" srcOrd="0" destOrd="0" presId="urn:microsoft.com/office/officeart/2005/8/layout/default"/>
    <dgm:cxn modelId="{1B81CADF-34F7-40C1-9E15-C80BF6E42304}" type="presOf" srcId="{8CFEE284-52FD-45E7-87BF-EB11812F63BB}" destId="{FB24D83E-6A20-4FF4-B551-4C1BC150B0FF}" srcOrd="0" destOrd="0" presId="urn:microsoft.com/office/officeart/2005/8/layout/default"/>
    <dgm:cxn modelId="{A1AA5F86-5059-4B70-8FED-E688C6D88030}" srcId="{8CFEE284-52FD-45E7-87BF-EB11812F63BB}" destId="{2DCBBCCE-5EA0-41AF-97FB-3E41F5E39A73}" srcOrd="1" destOrd="0" parTransId="{8E67666B-8CFD-4DAA-AA42-1688A8992189}" sibTransId="{4377994E-3686-40D5-8813-6BB9A394AE86}"/>
    <dgm:cxn modelId="{04D6E0F0-0D57-4DA9-AC08-C1D77E1F3780}" srcId="{8CFEE284-52FD-45E7-87BF-EB11812F63BB}" destId="{D5440E0E-7529-4BC2-B5B7-7C0F63D259B9}" srcOrd="3" destOrd="0" parTransId="{9BB6BCB4-D8ED-4323-9F66-60DC278C1DCE}" sibTransId="{61DEAA9B-AB30-4D01-8A4E-B2EEAC3A00BC}"/>
    <dgm:cxn modelId="{70D5B3C9-003F-4BBE-8CC2-6E45245CFB71}" type="presOf" srcId="{AF6A936D-4AD9-46CC-A371-C9D839149FA0}" destId="{D923CAFD-827E-418A-A6B8-CAEE602F9457}" srcOrd="0" destOrd="0" presId="urn:microsoft.com/office/officeart/2005/8/layout/default"/>
    <dgm:cxn modelId="{5E4D7EDA-4571-4F89-8E18-9AE08B559B05}" type="presParOf" srcId="{FB24D83E-6A20-4FF4-B551-4C1BC150B0FF}" destId="{06BBD92D-FE5E-46CB-9773-5C1F67E88422}" srcOrd="0" destOrd="0" presId="urn:microsoft.com/office/officeart/2005/8/layout/default"/>
    <dgm:cxn modelId="{0C1E38ED-785E-460A-94F4-DCA65E9F367E}" type="presParOf" srcId="{FB24D83E-6A20-4FF4-B551-4C1BC150B0FF}" destId="{820F59B1-CCA7-4C1D-A405-26CB2B0AED6D}" srcOrd="1" destOrd="0" presId="urn:microsoft.com/office/officeart/2005/8/layout/default"/>
    <dgm:cxn modelId="{C2B930EE-526D-40A1-AE14-E7C6EE275A87}" type="presParOf" srcId="{FB24D83E-6A20-4FF4-B551-4C1BC150B0FF}" destId="{06126733-B6E7-4AC8-B919-E10A89212D89}" srcOrd="2" destOrd="0" presId="urn:microsoft.com/office/officeart/2005/8/layout/default"/>
    <dgm:cxn modelId="{4E4CABA8-25EF-47EE-BC95-A32CEA4E2D2B}" type="presParOf" srcId="{FB24D83E-6A20-4FF4-B551-4C1BC150B0FF}" destId="{C4C65853-79FB-401E-9B73-559CF9D2CBD5}" srcOrd="3" destOrd="0" presId="urn:microsoft.com/office/officeart/2005/8/layout/default"/>
    <dgm:cxn modelId="{396568AF-05B1-4DD6-A57D-44FB2DFC21CF}" type="presParOf" srcId="{FB24D83E-6A20-4FF4-B551-4C1BC150B0FF}" destId="{D923CAFD-827E-418A-A6B8-CAEE602F9457}" srcOrd="4" destOrd="0" presId="urn:microsoft.com/office/officeart/2005/8/layout/default"/>
    <dgm:cxn modelId="{734D7A2D-10E1-4A23-B197-D86CDE826A8D}" type="presParOf" srcId="{FB24D83E-6A20-4FF4-B551-4C1BC150B0FF}" destId="{6417EC82-A0A0-4D24-AE6A-D200BB4611A7}" srcOrd="5" destOrd="0" presId="urn:microsoft.com/office/officeart/2005/8/layout/default"/>
    <dgm:cxn modelId="{004CFA90-7A67-41EA-8542-64259B967ECF}" type="presParOf" srcId="{FB24D83E-6A20-4FF4-B551-4C1BC150B0FF}" destId="{B290052F-5007-46EA-AECC-55B61C6D33E9}"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FEF6922-2953-4844-8772-4D0BE5F2A43B}" type="doc">
      <dgm:prSet loTypeId="urn:microsoft.com/office/officeart/2005/8/layout/default" loCatId="list" qsTypeId="urn:microsoft.com/office/officeart/2005/8/quickstyle/simple1" qsCatId="simple" csTypeId="urn:microsoft.com/office/officeart/2005/8/colors/accent0_3" csCatId="mainScheme"/>
      <dgm:spPr/>
      <dgm:t>
        <a:bodyPr/>
        <a:lstStyle/>
        <a:p>
          <a:endParaRPr lang="en-US"/>
        </a:p>
      </dgm:t>
    </dgm:pt>
    <dgm:pt modelId="{5E3F697F-46D6-476F-94D3-C4E51534EAB3}">
      <dgm:prSet/>
      <dgm:spPr/>
      <dgm:t>
        <a:bodyPr/>
        <a:lstStyle/>
        <a:p>
          <a:pPr algn="ctr" rtl="0"/>
          <a:r>
            <a:rPr lang="en-US" baseline="0" smtClean="0"/>
            <a:t>Browser Link</a:t>
          </a:r>
          <a:endParaRPr lang="en-US"/>
        </a:p>
      </dgm:t>
    </dgm:pt>
    <dgm:pt modelId="{831134A6-F103-4783-B355-77E6FA57E3D8}" type="parTrans" cxnId="{D5CDDE82-2D78-4AF1-9635-AA5E1DBCB239}">
      <dgm:prSet/>
      <dgm:spPr/>
      <dgm:t>
        <a:bodyPr/>
        <a:lstStyle/>
        <a:p>
          <a:pPr algn="ctr"/>
          <a:endParaRPr lang="en-US"/>
        </a:p>
      </dgm:t>
    </dgm:pt>
    <dgm:pt modelId="{0D5C0E13-5A89-47C1-AFB5-31350484EC22}" type="sibTrans" cxnId="{D5CDDE82-2D78-4AF1-9635-AA5E1DBCB239}">
      <dgm:prSet/>
      <dgm:spPr/>
      <dgm:t>
        <a:bodyPr/>
        <a:lstStyle/>
        <a:p>
          <a:pPr algn="ctr"/>
          <a:endParaRPr lang="en-US"/>
        </a:p>
      </dgm:t>
    </dgm:pt>
    <dgm:pt modelId="{06113B8B-2658-4A92-BB85-50BE49509E04}">
      <dgm:prSet/>
      <dgm:spPr/>
      <dgm:t>
        <a:bodyPr/>
        <a:lstStyle/>
        <a:p>
          <a:pPr algn="ctr" rtl="0"/>
          <a:r>
            <a:rPr lang="en-US" baseline="0" smtClean="0"/>
            <a:t>HTML Editor</a:t>
          </a:r>
          <a:endParaRPr lang="en-US"/>
        </a:p>
      </dgm:t>
    </dgm:pt>
    <dgm:pt modelId="{97D85A37-D940-488F-AEBD-36A2510F5801}" type="parTrans" cxnId="{2FED6895-CCF7-46DE-84E8-47AA3355A220}">
      <dgm:prSet/>
      <dgm:spPr/>
      <dgm:t>
        <a:bodyPr/>
        <a:lstStyle/>
        <a:p>
          <a:pPr algn="ctr"/>
          <a:endParaRPr lang="en-US"/>
        </a:p>
      </dgm:t>
    </dgm:pt>
    <dgm:pt modelId="{54A7AEC9-6E30-4296-8C0C-68A207840EB8}" type="sibTrans" cxnId="{2FED6895-CCF7-46DE-84E8-47AA3355A220}">
      <dgm:prSet/>
      <dgm:spPr/>
      <dgm:t>
        <a:bodyPr/>
        <a:lstStyle/>
        <a:p>
          <a:pPr algn="ctr"/>
          <a:endParaRPr lang="en-US"/>
        </a:p>
      </dgm:t>
    </dgm:pt>
    <dgm:pt modelId="{E309E035-24A4-426F-8DA6-115127050953}">
      <dgm:prSet/>
      <dgm:spPr/>
      <dgm:t>
        <a:bodyPr/>
        <a:lstStyle/>
        <a:p>
          <a:pPr algn="ctr" rtl="0"/>
          <a:r>
            <a:rPr lang="en-US" baseline="0" smtClean="0"/>
            <a:t>Web Essentials</a:t>
          </a:r>
          <a:endParaRPr lang="en-US"/>
        </a:p>
      </dgm:t>
    </dgm:pt>
    <dgm:pt modelId="{26C9B4DA-8E41-4699-8634-EBBF97BAE762}" type="parTrans" cxnId="{EC0C8CD0-893A-40C6-BABE-C1B743BB8A0A}">
      <dgm:prSet/>
      <dgm:spPr/>
      <dgm:t>
        <a:bodyPr/>
        <a:lstStyle/>
        <a:p>
          <a:pPr algn="ctr"/>
          <a:endParaRPr lang="en-US"/>
        </a:p>
      </dgm:t>
    </dgm:pt>
    <dgm:pt modelId="{CA55489A-D07B-4CAD-9FEB-43CF8D4E0F46}" type="sibTrans" cxnId="{EC0C8CD0-893A-40C6-BABE-C1B743BB8A0A}">
      <dgm:prSet/>
      <dgm:spPr/>
      <dgm:t>
        <a:bodyPr/>
        <a:lstStyle/>
        <a:p>
          <a:pPr algn="ctr"/>
          <a:endParaRPr lang="en-US"/>
        </a:p>
      </dgm:t>
    </dgm:pt>
    <dgm:pt modelId="{4E70BFC1-F8B8-4005-9A2C-3CA1CBEAD2E7}">
      <dgm:prSet/>
      <dgm:spPr/>
      <dgm:t>
        <a:bodyPr/>
        <a:lstStyle/>
        <a:p>
          <a:pPr algn="ctr" rtl="0"/>
          <a:r>
            <a:rPr lang="en-US" baseline="0" smtClean="0"/>
            <a:t>Side Waffle</a:t>
          </a:r>
          <a:endParaRPr lang="en-US"/>
        </a:p>
      </dgm:t>
    </dgm:pt>
    <dgm:pt modelId="{8989A643-2560-4B88-9152-22A02B8AB25B}" type="parTrans" cxnId="{FA28F4EB-0942-4DF9-ABA8-D297532A98FE}">
      <dgm:prSet/>
      <dgm:spPr/>
      <dgm:t>
        <a:bodyPr/>
        <a:lstStyle/>
        <a:p>
          <a:pPr algn="ctr"/>
          <a:endParaRPr lang="en-US"/>
        </a:p>
      </dgm:t>
    </dgm:pt>
    <dgm:pt modelId="{54204B93-5A24-4C69-9517-6DD9CBD8981D}" type="sibTrans" cxnId="{FA28F4EB-0942-4DF9-ABA8-D297532A98FE}">
      <dgm:prSet/>
      <dgm:spPr/>
      <dgm:t>
        <a:bodyPr/>
        <a:lstStyle/>
        <a:p>
          <a:pPr algn="ctr"/>
          <a:endParaRPr lang="en-US"/>
        </a:p>
      </dgm:t>
    </dgm:pt>
    <dgm:pt modelId="{B3BF2FE9-2578-4808-9E8D-807224AE412A}" type="pres">
      <dgm:prSet presAssocID="{CFEF6922-2953-4844-8772-4D0BE5F2A43B}" presName="diagram" presStyleCnt="0">
        <dgm:presLayoutVars>
          <dgm:dir/>
          <dgm:resizeHandles val="exact"/>
        </dgm:presLayoutVars>
      </dgm:prSet>
      <dgm:spPr/>
      <dgm:t>
        <a:bodyPr/>
        <a:lstStyle/>
        <a:p>
          <a:endParaRPr lang="en-US"/>
        </a:p>
      </dgm:t>
    </dgm:pt>
    <dgm:pt modelId="{EEC31F3F-5BD5-4E9E-A641-45E67C1E5B0B}" type="pres">
      <dgm:prSet presAssocID="{5E3F697F-46D6-476F-94D3-C4E51534EAB3}" presName="node" presStyleLbl="node1" presStyleIdx="0" presStyleCnt="4">
        <dgm:presLayoutVars>
          <dgm:bulletEnabled val="1"/>
        </dgm:presLayoutVars>
      </dgm:prSet>
      <dgm:spPr/>
      <dgm:t>
        <a:bodyPr/>
        <a:lstStyle/>
        <a:p>
          <a:endParaRPr lang="en-US"/>
        </a:p>
      </dgm:t>
    </dgm:pt>
    <dgm:pt modelId="{864A375E-8BF8-49E0-8F26-4EE76E5CEF29}" type="pres">
      <dgm:prSet presAssocID="{0D5C0E13-5A89-47C1-AFB5-31350484EC22}" presName="sibTrans" presStyleCnt="0"/>
      <dgm:spPr/>
      <dgm:t>
        <a:bodyPr/>
        <a:lstStyle/>
        <a:p>
          <a:endParaRPr lang="en-US"/>
        </a:p>
      </dgm:t>
    </dgm:pt>
    <dgm:pt modelId="{F5BAB179-7F80-4971-B336-BDDA85FE537D}" type="pres">
      <dgm:prSet presAssocID="{06113B8B-2658-4A92-BB85-50BE49509E04}" presName="node" presStyleLbl="node1" presStyleIdx="1" presStyleCnt="4">
        <dgm:presLayoutVars>
          <dgm:bulletEnabled val="1"/>
        </dgm:presLayoutVars>
      </dgm:prSet>
      <dgm:spPr/>
      <dgm:t>
        <a:bodyPr/>
        <a:lstStyle/>
        <a:p>
          <a:endParaRPr lang="en-US"/>
        </a:p>
      </dgm:t>
    </dgm:pt>
    <dgm:pt modelId="{BC32A170-64BC-4AA9-AE21-D3F72F95846C}" type="pres">
      <dgm:prSet presAssocID="{54A7AEC9-6E30-4296-8C0C-68A207840EB8}" presName="sibTrans" presStyleCnt="0"/>
      <dgm:spPr/>
      <dgm:t>
        <a:bodyPr/>
        <a:lstStyle/>
        <a:p>
          <a:endParaRPr lang="en-US"/>
        </a:p>
      </dgm:t>
    </dgm:pt>
    <dgm:pt modelId="{F27A7C40-7C1D-414B-8AEB-4CB7646ABB77}" type="pres">
      <dgm:prSet presAssocID="{E309E035-24A4-426F-8DA6-115127050953}" presName="node" presStyleLbl="node1" presStyleIdx="2" presStyleCnt="4">
        <dgm:presLayoutVars>
          <dgm:bulletEnabled val="1"/>
        </dgm:presLayoutVars>
      </dgm:prSet>
      <dgm:spPr/>
      <dgm:t>
        <a:bodyPr/>
        <a:lstStyle/>
        <a:p>
          <a:endParaRPr lang="en-US"/>
        </a:p>
      </dgm:t>
    </dgm:pt>
    <dgm:pt modelId="{5016AAC5-6C75-497A-B387-07FA10D5A93F}" type="pres">
      <dgm:prSet presAssocID="{CA55489A-D07B-4CAD-9FEB-43CF8D4E0F46}" presName="sibTrans" presStyleCnt="0"/>
      <dgm:spPr/>
      <dgm:t>
        <a:bodyPr/>
        <a:lstStyle/>
        <a:p>
          <a:endParaRPr lang="en-US"/>
        </a:p>
      </dgm:t>
    </dgm:pt>
    <dgm:pt modelId="{8197187E-98B4-4ED7-BB2D-7023BDB15A12}" type="pres">
      <dgm:prSet presAssocID="{4E70BFC1-F8B8-4005-9A2C-3CA1CBEAD2E7}" presName="node" presStyleLbl="node1" presStyleIdx="3" presStyleCnt="4">
        <dgm:presLayoutVars>
          <dgm:bulletEnabled val="1"/>
        </dgm:presLayoutVars>
      </dgm:prSet>
      <dgm:spPr/>
      <dgm:t>
        <a:bodyPr/>
        <a:lstStyle/>
        <a:p>
          <a:endParaRPr lang="en-US"/>
        </a:p>
      </dgm:t>
    </dgm:pt>
  </dgm:ptLst>
  <dgm:cxnLst>
    <dgm:cxn modelId="{E00630DF-E0A8-4550-A5B2-744AA80F5C59}" type="presOf" srcId="{CFEF6922-2953-4844-8772-4D0BE5F2A43B}" destId="{B3BF2FE9-2578-4808-9E8D-807224AE412A}" srcOrd="0" destOrd="0" presId="urn:microsoft.com/office/officeart/2005/8/layout/default"/>
    <dgm:cxn modelId="{7331014F-0802-4915-838A-0ABB0C0E7F75}" type="presOf" srcId="{E309E035-24A4-426F-8DA6-115127050953}" destId="{F27A7C40-7C1D-414B-8AEB-4CB7646ABB77}" srcOrd="0" destOrd="0" presId="urn:microsoft.com/office/officeart/2005/8/layout/default"/>
    <dgm:cxn modelId="{EC0C8CD0-893A-40C6-BABE-C1B743BB8A0A}" srcId="{CFEF6922-2953-4844-8772-4D0BE5F2A43B}" destId="{E309E035-24A4-426F-8DA6-115127050953}" srcOrd="2" destOrd="0" parTransId="{26C9B4DA-8E41-4699-8634-EBBF97BAE762}" sibTransId="{CA55489A-D07B-4CAD-9FEB-43CF8D4E0F46}"/>
    <dgm:cxn modelId="{0E92BE80-467D-412E-B86A-53F931BE28BE}" type="presOf" srcId="{5E3F697F-46D6-476F-94D3-C4E51534EAB3}" destId="{EEC31F3F-5BD5-4E9E-A641-45E67C1E5B0B}" srcOrd="0" destOrd="0" presId="urn:microsoft.com/office/officeart/2005/8/layout/default"/>
    <dgm:cxn modelId="{ADDE8342-D97C-4221-ACAB-0FFCB3FBAFD6}" type="presOf" srcId="{06113B8B-2658-4A92-BB85-50BE49509E04}" destId="{F5BAB179-7F80-4971-B336-BDDA85FE537D}" srcOrd="0" destOrd="0" presId="urn:microsoft.com/office/officeart/2005/8/layout/default"/>
    <dgm:cxn modelId="{EFEA5B32-D2FC-43D8-8910-2BEEF3E49684}" type="presOf" srcId="{4E70BFC1-F8B8-4005-9A2C-3CA1CBEAD2E7}" destId="{8197187E-98B4-4ED7-BB2D-7023BDB15A12}" srcOrd="0" destOrd="0" presId="urn:microsoft.com/office/officeart/2005/8/layout/default"/>
    <dgm:cxn modelId="{D5CDDE82-2D78-4AF1-9635-AA5E1DBCB239}" srcId="{CFEF6922-2953-4844-8772-4D0BE5F2A43B}" destId="{5E3F697F-46D6-476F-94D3-C4E51534EAB3}" srcOrd="0" destOrd="0" parTransId="{831134A6-F103-4783-B355-77E6FA57E3D8}" sibTransId="{0D5C0E13-5A89-47C1-AFB5-31350484EC22}"/>
    <dgm:cxn modelId="{FA28F4EB-0942-4DF9-ABA8-D297532A98FE}" srcId="{CFEF6922-2953-4844-8772-4D0BE5F2A43B}" destId="{4E70BFC1-F8B8-4005-9A2C-3CA1CBEAD2E7}" srcOrd="3" destOrd="0" parTransId="{8989A643-2560-4B88-9152-22A02B8AB25B}" sibTransId="{54204B93-5A24-4C69-9517-6DD9CBD8981D}"/>
    <dgm:cxn modelId="{2FED6895-CCF7-46DE-84E8-47AA3355A220}" srcId="{CFEF6922-2953-4844-8772-4D0BE5F2A43B}" destId="{06113B8B-2658-4A92-BB85-50BE49509E04}" srcOrd="1" destOrd="0" parTransId="{97D85A37-D940-488F-AEBD-36A2510F5801}" sibTransId="{54A7AEC9-6E30-4296-8C0C-68A207840EB8}"/>
    <dgm:cxn modelId="{289CA0CF-3A57-494F-8550-FE689D326B93}" type="presParOf" srcId="{B3BF2FE9-2578-4808-9E8D-807224AE412A}" destId="{EEC31F3F-5BD5-4E9E-A641-45E67C1E5B0B}" srcOrd="0" destOrd="0" presId="urn:microsoft.com/office/officeart/2005/8/layout/default"/>
    <dgm:cxn modelId="{B04A9EDC-C916-4507-9357-EC0932AF101E}" type="presParOf" srcId="{B3BF2FE9-2578-4808-9E8D-807224AE412A}" destId="{864A375E-8BF8-49E0-8F26-4EE76E5CEF29}" srcOrd="1" destOrd="0" presId="urn:microsoft.com/office/officeart/2005/8/layout/default"/>
    <dgm:cxn modelId="{077792E4-8107-4215-AF2C-FD87B8957582}" type="presParOf" srcId="{B3BF2FE9-2578-4808-9E8D-807224AE412A}" destId="{F5BAB179-7F80-4971-B336-BDDA85FE537D}" srcOrd="2" destOrd="0" presId="urn:microsoft.com/office/officeart/2005/8/layout/default"/>
    <dgm:cxn modelId="{6A10C3B6-88FF-4E76-9F4C-5411098CA590}" type="presParOf" srcId="{B3BF2FE9-2578-4808-9E8D-807224AE412A}" destId="{BC32A170-64BC-4AA9-AE21-D3F72F95846C}" srcOrd="3" destOrd="0" presId="urn:microsoft.com/office/officeart/2005/8/layout/default"/>
    <dgm:cxn modelId="{090DE592-3631-4730-A211-16443D3008A8}" type="presParOf" srcId="{B3BF2FE9-2578-4808-9E8D-807224AE412A}" destId="{F27A7C40-7C1D-414B-8AEB-4CB7646ABB77}" srcOrd="4" destOrd="0" presId="urn:microsoft.com/office/officeart/2005/8/layout/default"/>
    <dgm:cxn modelId="{9ED0BD09-729A-4BF5-BBA3-534388763E92}" type="presParOf" srcId="{B3BF2FE9-2578-4808-9E8D-807224AE412A}" destId="{5016AAC5-6C75-497A-B387-07FA10D5A93F}" srcOrd="5" destOrd="0" presId="urn:microsoft.com/office/officeart/2005/8/layout/default"/>
    <dgm:cxn modelId="{9FF28ED6-E244-45F6-9CCB-1CBB638635AF}" type="presParOf" srcId="{B3BF2FE9-2578-4808-9E8D-807224AE412A}" destId="{8197187E-98B4-4ED7-BB2D-7023BDB15A12}"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DFC5CE-9610-421B-BE1A-C13A549EFE3E}">
      <dsp:nvSpPr>
        <dsp:cNvPr id="0" name=""/>
        <dsp:cNvSpPr/>
      </dsp:nvSpPr>
      <dsp:spPr>
        <a:xfrm>
          <a:off x="746801" y="828076"/>
          <a:ext cx="2964746" cy="2591561"/>
        </a:xfrm>
        <a:prstGeom prst="rightArrow">
          <a:avLst>
            <a:gd name="adj1" fmla="val 70000"/>
            <a:gd name="adj2" fmla="val 50000"/>
          </a:avLst>
        </a:prstGeom>
        <a:solidFill>
          <a:schemeClr val="lt1">
            <a:alpha val="90000"/>
            <a:tint val="40000"/>
            <a:hueOff val="0"/>
            <a:satOff val="0"/>
            <a:lumOff val="0"/>
            <a:alphaOff val="0"/>
          </a:schemeClr>
        </a:solidFill>
        <a:ln w="6350" cap="flat" cmpd="sng" algn="ctr">
          <a:solidFill>
            <a:schemeClr val="dk2">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6040" tIns="16510" rIns="33020" bIns="16510" numCol="1" spcCol="1270" anchor="ctr" anchorCtr="0">
          <a:noAutofit/>
        </a:bodyPr>
        <a:lstStyle/>
        <a:p>
          <a:pPr lvl="0" algn="ctr" defTabSz="1155700">
            <a:lnSpc>
              <a:spcPct val="90000"/>
            </a:lnSpc>
            <a:spcBef>
              <a:spcPct val="0"/>
            </a:spcBef>
            <a:spcAft>
              <a:spcPct val="35000"/>
            </a:spcAft>
          </a:pPr>
          <a:r>
            <a:rPr lang="en-US" sz="2600" kern="1200" dirty="0" smtClean="0"/>
            <a:t>ASP.NET 4.5 </a:t>
          </a:r>
          <a:br>
            <a:rPr lang="en-US" sz="2600" kern="1200" dirty="0" smtClean="0"/>
          </a:br>
          <a:r>
            <a:rPr lang="en-US" sz="2600" kern="1200" dirty="0" smtClean="0"/>
            <a:t>VS2012</a:t>
          </a:r>
          <a:endParaRPr lang="en-US" sz="2600" kern="1200" dirty="0"/>
        </a:p>
      </dsp:txBody>
      <dsp:txXfrm>
        <a:off x="1487988" y="1216810"/>
        <a:ext cx="1445313" cy="1814093"/>
      </dsp:txXfrm>
    </dsp:sp>
    <dsp:sp modelId="{F8A75F2E-FB4C-4509-B2B1-441CCBC5584D}">
      <dsp:nvSpPr>
        <dsp:cNvPr id="0" name=""/>
        <dsp:cNvSpPr/>
      </dsp:nvSpPr>
      <dsp:spPr>
        <a:xfrm>
          <a:off x="5615" y="1382670"/>
          <a:ext cx="1482373" cy="1482373"/>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US" sz="3300" kern="1200" dirty="0" smtClean="0">
              <a:effectLst>
                <a:outerShdw blurRad="38100" dist="38100" dir="2700000" algn="tl">
                  <a:srgbClr val="000000">
                    <a:alpha val="43137"/>
                  </a:srgbClr>
                </a:outerShdw>
              </a:effectLst>
            </a:rPr>
            <a:t>Sept 2012</a:t>
          </a:r>
          <a:endParaRPr lang="en-US" sz="3300" kern="1200" dirty="0">
            <a:effectLst>
              <a:outerShdw blurRad="38100" dist="38100" dir="2700000" algn="tl">
                <a:srgbClr val="000000">
                  <a:alpha val="43137"/>
                </a:srgbClr>
              </a:outerShdw>
            </a:effectLst>
          </a:endParaRPr>
        </a:p>
      </dsp:txBody>
      <dsp:txXfrm>
        <a:off x="222703" y="1599758"/>
        <a:ext cx="1048197" cy="1048197"/>
      </dsp:txXfrm>
    </dsp:sp>
    <dsp:sp modelId="{742361C7-096B-46BD-B82D-EB9BBC54FB87}">
      <dsp:nvSpPr>
        <dsp:cNvPr id="0" name=""/>
        <dsp:cNvSpPr/>
      </dsp:nvSpPr>
      <dsp:spPr>
        <a:xfrm>
          <a:off x="4638030" y="828076"/>
          <a:ext cx="2964746" cy="2591561"/>
        </a:xfrm>
        <a:prstGeom prst="rightArrow">
          <a:avLst>
            <a:gd name="adj1" fmla="val 70000"/>
            <a:gd name="adj2" fmla="val 50000"/>
          </a:avLst>
        </a:prstGeom>
        <a:solidFill>
          <a:schemeClr val="lt1">
            <a:alpha val="90000"/>
            <a:tint val="40000"/>
            <a:hueOff val="0"/>
            <a:satOff val="0"/>
            <a:lumOff val="0"/>
            <a:alphaOff val="0"/>
          </a:schemeClr>
        </a:solidFill>
        <a:ln w="6350" cap="flat" cmpd="sng" algn="ctr">
          <a:solidFill>
            <a:schemeClr val="dk2">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6040" tIns="16510" rIns="33020" bIns="16510" numCol="1" spcCol="1270" anchor="ctr" anchorCtr="0">
          <a:noAutofit/>
        </a:bodyPr>
        <a:lstStyle/>
        <a:p>
          <a:pPr lvl="0" algn="ctr" defTabSz="1155700">
            <a:lnSpc>
              <a:spcPct val="90000"/>
            </a:lnSpc>
            <a:spcBef>
              <a:spcPct val="0"/>
            </a:spcBef>
            <a:spcAft>
              <a:spcPct val="35000"/>
            </a:spcAft>
          </a:pPr>
          <a:r>
            <a:rPr lang="en-US" sz="2600" kern="1200" smtClean="0"/>
            <a:t>ASP.NET and Web Tools 2012.2</a:t>
          </a:r>
          <a:endParaRPr lang="en-US" sz="2600" kern="1200" dirty="0"/>
        </a:p>
      </dsp:txBody>
      <dsp:txXfrm>
        <a:off x="5379217" y="1216810"/>
        <a:ext cx="1445313" cy="1814093"/>
      </dsp:txXfrm>
    </dsp:sp>
    <dsp:sp modelId="{6F843A8A-6F84-4CAD-BA39-E4693EC2874E}">
      <dsp:nvSpPr>
        <dsp:cNvPr id="0" name=""/>
        <dsp:cNvSpPr/>
      </dsp:nvSpPr>
      <dsp:spPr>
        <a:xfrm>
          <a:off x="3896844" y="1382670"/>
          <a:ext cx="1482373" cy="1482373"/>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US" sz="3300" kern="1200" dirty="0" smtClean="0">
              <a:effectLst>
                <a:outerShdw blurRad="38100" dist="38100" dir="2700000" algn="tl">
                  <a:srgbClr val="000000">
                    <a:alpha val="43137"/>
                  </a:srgbClr>
                </a:outerShdw>
              </a:effectLst>
            </a:rPr>
            <a:t>Feb 2013</a:t>
          </a:r>
          <a:endParaRPr lang="en-US" sz="3300" kern="1200" dirty="0">
            <a:effectLst>
              <a:outerShdw blurRad="38100" dist="38100" dir="2700000" algn="tl">
                <a:srgbClr val="000000">
                  <a:alpha val="43137"/>
                </a:srgbClr>
              </a:outerShdw>
            </a:effectLst>
          </a:endParaRPr>
        </a:p>
      </dsp:txBody>
      <dsp:txXfrm>
        <a:off x="4113932" y="1599758"/>
        <a:ext cx="1048197" cy="1048197"/>
      </dsp:txXfrm>
    </dsp:sp>
    <dsp:sp modelId="{9C60DEFC-AB49-4DCA-977D-70E28068BAE6}">
      <dsp:nvSpPr>
        <dsp:cNvPr id="0" name=""/>
        <dsp:cNvSpPr/>
      </dsp:nvSpPr>
      <dsp:spPr>
        <a:xfrm>
          <a:off x="8529259" y="828076"/>
          <a:ext cx="2964746" cy="2591561"/>
        </a:xfrm>
        <a:prstGeom prst="rightArrow">
          <a:avLst>
            <a:gd name="adj1" fmla="val 70000"/>
            <a:gd name="adj2" fmla="val 50000"/>
          </a:avLst>
        </a:prstGeom>
        <a:solidFill>
          <a:schemeClr val="lt1">
            <a:alpha val="90000"/>
            <a:tint val="40000"/>
            <a:hueOff val="0"/>
            <a:satOff val="0"/>
            <a:lumOff val="0"/>
            <a:alphaOff val="0"/>
          </a:schemeClr>
        </a:solidFill>
        <a:ln w="6350" cap="flat" cmpd="sng" algn="ctr">
          <a:solidFill>
            <a:schemeClr val="dk2">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6040" tIns="16510" rIns="33020" bIns="16510" numCol="1" spcCol="1270" anchor="ctr" anchorCtr="0">
          <a:noAutofit/>
        </a:bodyPr>
        <a:lstStyle/>
        <a:p>
          <a:pPr lvl="0" algn="ctr" defTabSz="1155700">
            <a:lnSpc>
              <a:spcPct val="90000"/>
            </a:lnSpc>
            <a:spcBef>
              <a:spcPct val="0"/>
            </a:spcBef>
            <a:spcAft>
              <a:spcPct val="35000"/>
            </a:spcAft>
          </a:pPr>
          <a:r>
            <a:rPr lang="en-US" sz="2600" kern="1200" dirty="0" smtClean="0"/>
            <a:t>Visual Studio 2013</a:t>
          </a:r>
          <a:endParaRPr lang="en-US" sz="2600" kern="1200" dirty="0"/>
        </a:p>
      </dsp:txBody>
      <dsp:txXfrm>
        <a:off x="9270446" y="1216810"/>
        <a:ext cx="1445313" cy="1814093"/>
      </dsp:txXfrm>
    </dsp:sp>
    <dsp:sp modelId="{3B9434FE-2FEA-4D22-A9A1-62CDE14B01AA}">
      <dsp:nvSpPr>
        <dsp:cNvPr id="0" name=""/>
        <dsp:cNvSpPr/>
      </dsp:nvSpPr>
      <dsp:spPr>
        <a:xfrm>
          <a:off x="7788073" y="1382670"/>
          <a:ext cx="1482373" cy="1482373"/>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US" sz="3300" kern="1200" dirty="0" smtClean="0">
              <a:effectLst>
                <a:outerShdw blurRad="38100" dist="38100" dir="2700000" algn="tl">
                  <a:srgbClr val="000000">
                    <a:alpha val="43137"/>
                  </a:srgbClr>
                </a:outerShdw>
              </a:effectLst>
            </a:rPr>
            <a:t>Oct</a:t>
          </a:r>
          <a:br>
            <a:rPr lang="en-US" sz="3300" kern="1200" dirty="0" smtClean="0">
              <a:effectLst>
                <a:outerShdw blurRad="38100" dist="38100" dir="2700000" algn="tl">
                  <a:srgbClr val="000000">
                    <a:alpha val="43137"/>
                  </a:srgbClr>
                </a:outerShdw>
              </a:effectLst>
            </a:rPr>
          </a:br>
          <a:r>
            <a:rPr lang="en-US" sz="3300" kern="1200" dirty="0" smtClean="0">
              <a:effectLst>
                <a:outerShdw blurRad="38100" dist="38100" dir="2700000" algn="tl">
                  <a:srgbClr val="000000">
                    <a:alpha val="43137"/>
                  </a:srgbClr>
                </a:outerShdw>
              </a:effectLst>
            </a:rPr>
            <a:t>2013</a:t>
          </a:r>
          <a:endParaRPr lang="en-US" sz="3300" kern="1200" dirty="0">
            <a:effectLst>
              <a:outerShdw blurRad="38100" dist="38100" dir="2700000" algn="tl">
                <a:srgbClr val="000000">
                  <a:alpha val="43137"/>
                </a:srgbClr>
              </a:outerShdw>
            </a:effectLst>
          </a:endParaRPr>
        </a:p>
      </dsp:txBody>
      <dsp:txXfrm>
        <a:off x="8005161" y="1599758"/>
        <a:ext cx="1048197" cy="10481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BBD92D-FE5E-46CB-9773-5C1F67E88422}">
      <dsp:nvSpPr>
        <dsp:cNvPr id="0" name=""/>
        <dsp:cNvSpPr/>
      </dsp:nvSpPr>
      <dsp:spPr>
        <a:xfrm>
          <a:off x="1043245" y="1559"/>
          <a:ext cx="3251844" cy="1951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rtl="0">
            <a:lnSpc>
              <a:spcPct val="90000"/>
            </a:lnSpc>
            <a:spcBef>
              <a:spcPct val="0"/>
            </a:spcBef>
            <a:spcAft>
              <a:spcPct val="35000"/>
            </a:spcAft>
          </a:pPr>
          <a:r>
            <a:rPr lang="en-US" sz="4600" kern="1200" baseline="0" smtClean="0"/>
            <a:t>Bootstrap templates</a:t>
          </a:r>
          <a:endParaRPr lang="en-US" sz="4600" kern="1200"/>
        </a:p>
      </dsp:txBody>
      <dsp:txXfrm>
        <a:off x="1043245" y="1559"/>
        <a:ext cx="3251844" cy="1951106"/>
      </dsp:txXfrm>
    </dsp:sp>
    <dsp:sp modelId="{06126733-B6E7-4AC8-B919-E10A89212D89}">
      <dsp:nvSpPr>
        <dsp:cNvPr id="0" name=""/>
        <dsp:cNvSpPr/>
      </dsp:nvSpPr>
      <dsp:spPr>
        <a:xfrm>
          <a:off x="4620275" y="1559"/>
          <a:ext cx="3251844" cy="1951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rtl="0">
            <a:lnSpc>
              <a:spcPct val="90000"/>
            </a:lnSpc>
            <a:spcBef>
              <a:spcPct val="0"/>
            </a:spcBef>
            <a:spcAft>
              <a:spcPct val="35000"/>
            </a:spcAft>
          </a:pPr>
          <a:r>
            <a:rPr lang="en-US" sz="4600" kern="1200" baseline="0" smtClean="0"/>
            <a:t>Identity</a:t>
          </a:r>
          <a:endParaRPr lang="en-US" sz="4600" kern="1200"/>
        </a:p>
      </dsp:txBody>
      <dsp:txXfrm>
        <a:off x="4620275" y="1559"/>
        <a:ext cx="3251844" cy="1951106"/>
      </dsp:txXfrm>
    </dsp:sp>
    <dsp:sp modelId="{D923CAFD-827E-418A-A6B8-CAEE602F9457}">
      <dsp:nvSpPr>
        <dsp:cNvPr id="0" name=""/>
        <dsp:cNvSpPr/>
      </dsp:nvSpPr>
      <dsp:spPr>
        <a:xfrm>
          <a:off x="1043245" y="2277851"/>
          <a:ext cx="3251844" cy="1951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rtl="0">
            <a:lnSpc>
              <a:spcPct val="90000"/>
            </a:lnSpc>
            <a:spcBef>
              <a:spcPct val="0"/>
            </a:spcBef>
            <a:spcAft>
              <a:spcPct val="35000"/>
            </a:spcAft>
          </a:pPr>
          <a:r>
            <a:rPr lang="en-US" sz="4600" kern="1200" baseline="0" smtClean="0"/>
            <a:t>Scaffolding</a:t>
          </a:r>
          <a:endParaRPr lang="en-US" sz="4600" kern="1200"/>
        </a:p>
      </dsp:txBody>
      <dsp:txXfrm>
        <a:off x="1043245" y="2277851"/>
        <a:ext cx="3251844" cy="1951106"/>
      </dsp:txXfrm>
    </dsp:sp>
    <dsp:sp modelId="{B290052F-5007-46EA-AECC-55B61C6D33E9}">
      <dsp:nvSpPr>
        <dsp:cNvPr id="0" name=""/>
        <dsp:cNvSpPr/>
      </dsp:nvSpPr>
      <dsp:spPr>
        <a:xfrm>
          <a:off x="4620275" y="2277851"/>
          <a:ext cx="3251844" cy="1951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rtl="0">
            <a:lnSpc>
              <a:spcPct val="90000"/>
            </a:lnSpc>
            <a:spcBef>
              <a:spcPct val="0"/>
            </a:spcBef>
            <a:spcAft>
              <a:spcPct val="35000"/>
            </a:spcAft>
          </a:pPr>
          <a:r>
            <a:rPr lang="en-US" sz="4600" kern="1200" baseline="0" smtClean="0"/>
            <a:t>Owin</a:t>
          </a:r>
          <a:endParaRPr lang="en-US" sz="4600" kern="1200"/>
        </a:p>
      </dsp:txBody>
      <dsp:txXfrm>
        <a:off x="4620275" y="2277851"/>
        <a:ext cx="3251844" cy="19511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C31F3F-5BD5-4E9E-A641-45E67C1E5B0B}">
      <dsp:nvSpPr>
        <dsp:cNvPr id="0" name=""/>
        <dsp:cNvSpPr/>
      </dsp:nvSpPr>
      <dsp:spPr>
        <a:xfrm>
          <a:off x="144174" y="1710"/>
          <a:ext cx="3557941" cy="213476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2489200" rtl="0">
            <a:lnSpc>
              <a:spcPct val="90000"/>
            </a:lnSpc>
            <a:spcBef>
              <a:spcPct val="0"/>
            </a:spcBef>
            <a:spcAft>
              <a:spcPct val="35000"/>
            </a:spcAft>
          </a:pPr>
          <a:r>
            <a:rPr lang="en-US" sz="5600" kern="1200" baseline="0" smtClean="0"/>
            <a:t>Browser Link</a:t>
          </a:r>
          <a:endParaRPr lang="en-US" sz="5600" kern="1200"/>
        </a:p>
      </dsp:txBody>
      <dsp:txXfrm>
        <a:off x="144174" y="1710"/>
        <a:ext cx="3557941" cy="2134764"/>
      </dsp:txXfrm>
    </dsp:sp>
    <dsp:sp modelId="{F5BAB179-7F80-4971-B336-BDDA85FE537D}">
      <dsp:nvSpPr>
        <dsp:cNvPr id="0" name=""/>
        <dsp:cNvSpPr/>
      </dsp:nvSpPr>
      <dsp:spPr>
        <a:xfrm>
          <a:off x="4057910" y="1710"/>
          <a:ext cx="3557941" cy="213476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2489200" rtl="0">
            <a:lnSpc>
              <a:spcPct val="90000"/>
            </a:lnSpc>
            <a:spcBef>
              <a:spcPct val="0"/>
            </a:spcBef>
            <a:spcAft>
              <a:spcPct val="35000"/>
            </a:spcAft>
          </a:pPr>
          <a:r>
            <a:rPr lang="en-US" sz="5600" kern="1200" baseline="0" smtClean="0"/>
            <a:t>HTML Editor</a:t>
          </a:r>
          <a:endParaRPr lang="en-US" sz="5600" kern="1200"/>
        </a:p>
      </dsp:txBody>
      <dsp:txXfrm>
        <a:off x="4057910" y="1710"/>
        <a:ext cx="3557941" cy="2134764"/>
      </dsp:txXfrm>
    </dsp:sp>
    <dsp:sp modelId="{F27A7C40-7C1D-414B-8AEB-4CB7646ABB77}">
      <dsp:nvSpPr>
        <dsp:cNvPr id="0" name=""/>
        <dsp:cNvSpPr/>
      </dsp:nvSpPr>
      <dsp:spPr>
        <a:xfrm>
          <a:off x="144174" y="2492270"/>
          <a:ext cx="3557941" cy="213476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2489200" rtl="0">
            <a:lnSpc>
              <a:spcPct val="90000"/>
            </a:lnSpc>
            <a:spcBef>
              <a:spcPct val="0"/>
            </a:spcBef>
            <a:spcAft>
              <a:spcPct val="35000"/>
            </a:spcAft>
          </a:pPr>
          <a:r>
            <a:rPr lang="en-US" sz="5600" kern="1200" baseline="0" smtClean="0"/>
            <a:t>Web Essentials</a:t>
          </a:r>
          <a:endParaRPr lang="en-US" sz="5600" kern="1200"/>
        </a:p>
      </dsp:txBody>
      <dsp:txXfrm>
        <a:off x="144174" y="2492270"/>
        <a:ext cx="3557941" cy="2134764"/>
      </dsp:txXfrm>
    </dsp:sp>
    <dsp:sp modelId="{8197187E-98B4-4ED7-BB2D-7023BDB15A12}">
      <dsp:nvSpPr>
        <dsp:cNvPr id="0" name=""/>
        <dsp:cNvSpPr/>
      </dsp:nvSpPr>
      <dsp:spPr>
        <a:xfrm>
          <a:off x="4057910" y="2492270"/>
          <a:ext cx="3557941" cy="213476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2489200" rtl="0">
            <a:lnSpc>
              <a:spcPct val="90000"/>
            </a:lnSpc>
            <a:spcBef>
              <a:spcPct val="0"/>
            </a:spcBef>
            <a:spcAft>
              <a:spcPct val="35000"/>
            </a:spcAft>
          </a:pPr>
          <a:r>
            <a:rPr lang="en-US" sz="5600" kern="1200" baseline="0" smtClean="0"/>
            <a:t>Side Waffle</a:t>
          </a:r>
          <a:endParaRPr lang="en-US" sz="5600" kern="1200"/>
        </a:p>
      </dsp:txBody>
      <dsp:txXfrm>
        <a:off x="4057910" y="2492270"/>
        <a:ext cx="3557941" cy="21347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BBD92D-FE5E-46CB-9773-5C1F67E88422}">
      <dsp:nvSpPr>
        <dsp:cNvPr id="0" name=""/>
        <dsp:cNvSpPr/>
      </dsp:nvSpPr>
      <dsp:spPr>
        <a:xfrm>
          <a:off x="1043245" y="1559"/>
          <a:ext cx="3251844" cy="1951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rtl="0">
            <a:lnSpc>
              <a:spcPct val="90000"/>
            </a:lnSpc>
            <a:spcBef>
              <a:spcPct val="0"/>
            </a:spcBef>
            <a:spcAft>
              <a:spcPct val="35000"/>
            </a:spcAft>
          </a:pPr>
          <a:r>
            <a:rPr lang="en-US" sz="4600" kern="1200" baseline="0" smtClean="0"/>
            <a:t>Bootstrap templates</a:t>
          </a:r>
          <a:endParaRPr lang="en-US" sz="4600" kern="1200"/>
        </a:p>
      </dsp:txBody>
      <dsp:txXfrm>
        <a:off x="1043245" y="1559"/>
        <a:ext cx="3251844" cy="1951106"/>
      </dsp:txXfrm>
    </dsp:sp>
    <dsp:sp modelId="{06126733-B6E7-4AC8-B919-E10A89212D89}">
      <dsp:nvSpPr>
        <dsp:cNvPr id="0" name=""/>
        <dsp:cNvSpPr/>
      </dsp:nvSpPr>
      <dsp:spPr>
        <a:xfrm>
          <a:off x="4620275" y="1559"/>
          <a:ext cx="3251844" cy="1951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rtl="0">
            <a:lnSpc>
              <a:spcPct val="90000"/>
            </a:lnSpc>
            <a:spcBef>
              <a:spcPct val="0"/>
            </a:spcBef>
            <a:spcAft>
              <a:spcPct val="35000"/>
            </a:spcAft>
          </a:pPr>
          <a:r>
            <a:rPr lang="en-US" sz="4600" kern="1200" baseline="0" smtClean="0"/>
            <a:t>Identity</a:t>
          </a:r>
          <a:endParaRPr lang="en-US" sz="4600" kern="1200"/>
        </a:p>
      </dsp:txBody>
      <dsp:txXfrm>
        <a:off x="4620275" y="1559"/>
        <a:ext cx="3251844" cy="1951106"/>
      </dsp:txXfrm>
    </dsp:sp>
    <dsp:sp modelId="{D923CAFD-827E-418A-A6B8-CAEE602F9457}">
      <dsp:nvSpPr>
        <dsp:cNvPr id="0" name=""/>
        <dsp:cNvSpPr/>
      </dsp:nvSpPr>
      <dsp:spPr>
        <a:xfrm>
          <a:off x="1043245" y="2277851"/>
          <a:ext cx="3251844" cy="1951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rtl="0">
            <a:lnSpc>
              <a:spcPct val="90000"/>
            </a:lnSpc>
            <a:spcBef>
              <a:spcPct val="0"/>
            </a:spcBef>
            <a:spcAft>
              <a:spcPct val="35000"/>
            </a:spcAft>
          </a:pPr>
          <a:r>
            <a:rPr lang="en-US" sz="4600" kern="1200" baseline="0" smtClean="0"/>
            <a:t>Scaffolding</a:t>
          </a:r>
          <a:endParaRPr lang="en-US" sz="4600" kern="1200"/>
        </a:p>
      </dsp:txBody>
      <dsp:txXfrm>
        <a:off x="1043245" y="2277851"/>
        <a:ext cx="3251844" cy="1951106"/>
      </dsp:txXfrm>
    </dsp:sp>
    <dsp:sp modelId="{B290052F-5007-46EA-AECC-55B61C6D33E9}">
      <dsp:nvSpPr>
        <dsp:cNvPr id="0" name=""/>
        <dsp:cNvSpPr/>
      </dsp:nvSpPr>
      <dsp:spPr>
        <a:xfrm>
          <a:off x="4620275" y="2277851"/>
          <a:ext cx="3251844" cy="1951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rtl="0">
            <a:lnSpc>
              <a:spcPct val="90000"/>
            </a:lnSpc>
            <a:spcBef>
              <a:spcPct val="0"/>
            </a:spcBef>
            <a:spcAft>
              <a:spcPct val="35000"/>
            </a:spcAft>
          </a:pPr>
          <a:r>
            <a:rPr lang="en-US" sz="4600" kern="1200" baseline="0" smtClean="0"/>
            <a:t>Owin</a:t>
          </a:r>
          <a:endParaRPr lang="en-US" sz="4600" kern="1200"/>
        </a:p>
      </dsp:txBody>
      <dsp:txXfrm>
        <a:off x="4620275" y="2277851"/>
        <a:ext cx="3251844" cy="19511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C31F3F-5BD5-4E9E-A641-45E67C1E5B0B}">
      <dsp:nvSpPr>
        <dsp:cNvPr id="0" name=""/>
        <dsp:cNvSpPr/>
      </dsp:nvSpPr>
      <dsp:spPr>
        <a:xfrm>
          <a:off x="144174" y="1710"/>
          <a:ext cx="3557941" cy="213476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2489200" rtl="0">
            <a:lnSpc>
              <a:spcPct val="90000"/>
            </a:lnSpc>
            <a:spcBef>
              <a:spcPct val="0"/>
            </a:spcBef>
            <a:spcAft>
              <a:spcPct val="35000"/>
            </a:spcAft>
          </a:pPr>
          <a:r>
            <a:rPr lang="en-US" sz="5600" kern="1200" baseline="0" smtClean="0"/>
            <a:t>Browser Link</a:t>
          </a:r>
          <a:endParaRPr lang="en-US" sz="5600" kern="1200"/>
        </a:p>
      </dsp:txBody>
      <dsp:txXfrm>
        <a:off x="144174" y="1710"/>
        <a:ext cx="3557941" cy="2134764"/>
      </dsp:txXfrm>
    </dsp:sp>
    <dsp:sp modelId="{F5BAB179-7F80-4971-B336-BDDA85FE537D}">
      <dsp:nvSpPr>
        <dsp:cNvPr id="0" name=""/>
        <dsp:cNvSpPr/>
      </dsp:nvSpPr>
      <dsp:spPr>
        <a:xfrm>
          <a:off x="4057910" y="1710"/>
          <a:ext cx="3557941" cy="213476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2489200" rtl="0">
            <a:lnSpc>
              <a:spcPct val="90000"/>
            </a:lnSpc>
            <a:spcBef>
              <a:spcPct val="0"/>
            </a:spcBef>
            <a:spcAft>
              <a:spcPct val="35000"/>
            </a:spcAft>
          </a:pPr>
          <a:r>
            <a:rPr lang="en-US" sz="5600" kern="1200" baseline="0" smtClean="0"/>
            <a:t>HTML Editor</a:t>
          </a:r>
          <a:endParaRPr lang="en-US" sz="5600" kern="1200"/>
        </a:p>
      </dsp:txBody>
      <dsp:txXfrm>
        <a:off x="4057910" y="1710"/>
        <a:ext cx="3557941" cy="2134764"/>
      </dsp:txXfrm>
    </dsp:sp>
    <dsp:sp modelId="{F27A7C40-7C1D-414B-8AEB-4CB7646ABB77}">
      <dsp:nvSpPr>
        <dsp:cNvPr id="0" name=""/>
        <dsp:cNvSpPr/>
      </dsp:nvSpPr>
      <dsp:spPr>
        <a:xfrm>
          <a:off x="144174" y="2492270"/>
          <a:ext cx="3557941" cy="213476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2489200" rtl="0">
            <a:lnSpc>
              <a:spcPct val="90000"/>
            </a:lnSpc>
            <a:spcBef>
              <a:spcPct val="0"/>
            </a:spcBef>
            <a:spcAft>
              <a:spcPct val="35000"/>
            </a:spcAft>
          </a:pPr>
          <a:r>
            <a:rPr lang="en-US" sz="5600" kern="1200" baseline="0" smtClean="0"/>
            <a:t>Web Essentials</a:t>
          </a:r>
          <a:endParaRPr lang="en-US" sz="5600" kern="1200"/>
        </a:p>
      </dsp:txBody>
      <dsp:txXfrm>
        <a:off x="144174" y="2492270"/>
        <a:ext cx="3557941" cy="2134764"/>
      </dsp:txXfrm>
    </dsp:sp>
    <dsp:sp modelId="{8197187E-98B4-4ED7-BB2D-7023BDB15A12}">
      <dsp:nvSpPr>
        <dsp:cNvPr id="0" name=""/>
        <dsp:cNvSpPr/>
      </dsp:nvSpPr>
      <dsp:spPr>
        <a:xfrm>
          <a:off x="4057910" y="2492270"/>
          <a:ext cx="3557941" cy="213476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2489200" rtl="0">
            <a:lnSpc>
              <a:spcPct val="90000"/>
            </a:lnSpc>
            <a:spcBef>
              <a:spcPct val="0"/>
            </a:spcBef>
            <a:spcAft>
              <a:spcPct val="35000"/>
            </a:spcAft>
          </a:pPr>
          <a:r>
            <a:rPr lang="en-US" sz="5600" kern="1200" baseline="0" smtClean="0"/>
            <a:t>Side Waffle</a:t>
          </a:r>
          <a:endParaRPr lang="en-US" sz="5600" kern="1200"/>
        </a:p>
      </dsp:txBody>
      <dsp:txXfrm>
        <a:off x="4057910" y="2492270"/>
        <a:ext cx="3557941" cy="213476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10/3/2014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Description</a:t>
            </a:r>
          </a:p>
          <a:p>
            <a:r>
              <a:rPr lang="en-US" dirty="0" smtClean="0"/>
              <a:t>We'll start out by explaining the One ASP.NET experience in Visual Studio 2013, showing how to create hybrid web applications. Next, we'll introduce new features for web developers in Visual Studio 2013 and Web Essentials, explaining how Visual Studio is the best editor for HTML, CSS and JavaScript as well as your back end code. We'll also look at some new features across the ASP.NET platform including new Bootstrap templates, the new scaffolding system, and the new membership and identity system.</a:t>
            </a: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t>1</a:t>
            </a:fld>
            <a:endParaRPr lang="en-US"/>
          </a:p>
        </p:txBody>
      </p:sp>
    </p:spTree>
    <p:extLst>
      <p:ext uri="{BB962C8B-B14F-4D97-AF65-F5344CB8AC3E}">
        <p14:creationId xmlns:p14="http://schemas.microsoft.com/office/powerpoint/2010/main" val="2328580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a:t>
            </a:r>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Microsoft, </a:t>
            </a:r>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A9970F64-953B-405E-BC1E-CCCF6619DB06}" type="datetime1">
              <a:rPr lang="en-US" smtClean="0"/>
              <a:t>10/3/2014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250009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a:t>
            </a:r>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Microsoft, </a:t>
            </a:r>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42E64AC-1CE6-49D9-84F1-EA66C04C420D}" type="datetime1">
              <a:rPr lang="en-US" smtClean="0"/>
              <a:t>10/3/2014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92199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a:t>
            </a:r>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Microsoft, </a:t>
            </a:r>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0B874F6-01F1-466C-A859-44A61649DE51}" type="datetime1">
              <a:rPr lang="en-US" smtClean="0"/>
              <a:t>10/3/2014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67349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a:t>
            </a:r>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Microsoft, </a:t>
            </a:r>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981007E-56B8-4E4D-80F8-EC068B80625A}" type="datetime1">
              <a:rPr lang="en-US" smtClean="0"/>
              <a:t>10/3/2014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835783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introduces these features at</a:t>
            </a:r>
            <a:r>
              <a:rPr lang="en-US" baseline="0" dirty="0" smtClean="0"/>
              <a:t> a high level. The demo for these features is included in the next section.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a:t>
            </a:r>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Microsoft, </a:t>
            </a:r>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6D04415-B59E-4C7B-B9F3-190CA9C2CD82}" type="datetime1">
              <a:rPr lang="en-US" smtClean="0"/>
              <a:t>10/3/2014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3279894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a:t>
            </a:r>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Microsoft, </a:t>
            </a:r>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42E64AC-1CE6-49D9-84F1-EA66C04C420D}" type="datetime1">
              <a:rPr lang="en-US" smtClean="0"/>
              <a:t>10/3/2014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590900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a:t>
            </a:r>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Microsoft, </a:t>
            </a:r>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C75721E-4881-43E6-8008-26B47D686F64}" type="datetime1">
              <a:rPr lang="en-US" smtClean="0"/>
              <a:t>10/3/2014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193432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a:t>
            </a:r>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Microsoft, </a:t>
            </a:r>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C021316-1984-451C-9142-E4090A20721E}" type="datetime1">
              <a:rPr lang="en-US" smtClean="0"/>
              <a:t>10/3/2014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965724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a:t>
            </a:r>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Microsoft, </a:t>
            </a:r>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C75721E-4881-43E6-8008-26B47D686F64}" type="datetime1">
              <a:rPr lang="en-US" smtClean="0"/>
              <a:t>10/3/2014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180016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a:t>
            </a:r>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Microsoft, </a:t>
            </a:r>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981007E-56B8-4E4D-80F8-EC068B80625A}" type="datetime1">
              <a:rPr lang="en-US" smtClean="0"/>
              <a:t>10/3/2014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07506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a:t>
            </a:r>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Microsoft, </a:t>
            </a:r>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981007E-56B8-4E4D-80F8-EC068B80625A}" type="datetime1">
              <a:rPr lang="en-US" smtClean="0"/>
              <a:t>10/3/2014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884345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a:t>
            </a:r>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Microsoft, </a:t>
            </a:r>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981007E-56B8-4E4D-80F8-EC068B80625A}" type="datetime1">
              <a:rPr lang="en-US" smtClean="0"/>
              <a:t>10/3/2014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634351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DEMO-One-ASP-NET</a:t>
            </a:r>
          </a:p>
          <a:p>
            <a:endParaRPr lang="en-US" dirty="0" smtClean="0"/>
          </a:p>
          <a:p>
            <a:r>
              <a:rPr lang="en-US" dirty="0" smtClean="0"/>
              <a:t>## Overview ## In this demo you will walk through the process of creating a new site using the new One ASP.NET tooling in Visual </a:t>
            </a:r>
            <a:r>
              <a:rPr lang="en-US" dirty="0" err="1" smtClean="0"/>
              <a:t>Sudio</a:t>
            </a:r>
            <a:r>
              <a:rPr lang="en-US" dirty="0" smtClean="0"/>
              <a:t>. You will start with a Web Forms application, create a simple model "Person" and use the new tooling to scaffold an MVC and a Web </a:t>
            </a:r>
            <a:r>
              <a:rPr lang="en-US" dirty="0" err="1" smtClean="0"/>
              <a:t>Api</a:t>
            </a:r>
            <a:r>
              <a:rPr lang="en-US" dirty="0" smtClean="0"/>
              <a:t> controller for it.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dirty="0" smtClean="0"/>
              <a:t>### Goals ### </a:t>
            </a:r>
          </a:p>
          <a:p>
            <a:r>
              <a:rPr lang="en-US" dirty="0" smtClean="0"/>
              <a:t>In this demo, you will see how to: </a:t>
            </a:r>
          </a:p>
          <a:p>
            <a:r>
              <a:rPr lang="en-US" dirty="0" smtClean="0"/>
              <a:t>1. Create a new site using the new One ASP.NET tooling </a:t>
            </a:r>
          </a:p>
          <a:p>
            <a:r>
              <a:rPr lang="en-US" dirty="0" smtClean="0"/>
              <a:t>2. Create a simple model "Person" </a:t>
            </a:r>
            <a:br>
              <a:rPr lang="en-US" dirty="0" smtClean="0"/>
            </a:br>
            <a:r>
              <a:rPr lang="en-US" dirty="0" smtClean="0"/>
              <a:t>3. Scaffold an MVC controller for Person </a:t>
            </a:r>
          </a:p>
          <a:p>
            <a:r>
              <a:rPr lang="en-US" dirty="0" smtClean="0"/>
              <a:t>4. Scaffold a Web API controller for Person</a:t>
            </a: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t>10</a:t>
            </a:fld>
            <a:endParaRPr lang="en-US"/>
          </a:p>
        </p:txBody>
      </p:sp>
    </p:spTree>
    <p:extLst>
      <p:ext uri="{BB962C8B-B14F-4D97-AF65-F5344CB8AC3E}">
        <p14:creationId xmlns:p14="http://schemas.microsoft.com/office/powerpoint/2010/main" val="608346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a:t>
            </a:r>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Microsoft, </a:t>
            </a:r>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84D7E90-17F8-419C-9863-373D55ADD8E6}" type="datetime1">
              <a:rPr lang="en-US" smtClean="0"/>
              <a:t>10/3/2014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79443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introduces these features at</a:t>
            </a:r>
            <a:r>
              <a:rPr lang="en-US" baseline="0" dirty="0" smtClean="0"/>
              <a:t> a high level. The demo for these features is included in the next section.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a:t>
            </a:r>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Microsoft, </a:t>
            </a:r>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6D04415-B59E-4C7B-B9F3-190CA9C2CD82}" type="datetime1">
              <a:rPr lang="en-US" smtClean="0"/>
              <a:t>10/3/2014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966619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a:t>
            </a:r>
            <a:r>
              <a:rPr lang="en-US" sz="686" dirty="0" smtClean="0">
                <a:gradFill>
                  <a:gsLst>
                    <a:gs pos="0">
                      <a:srgbClr val="FFFFFF"/>
                    </a:gs>
                    <a:gs pos="100000">
                      <a:srgbClr val="FFFFFF"/>
                    </a:gs>
                  </a:gsLst>
                  <a:lin ang="5400000" scaled="0"/>
                </a:gradFill>
                <a:cs typeface="Segoe UI" pitchFamily="34" charset="0"/>
              </a:rPr>
              <a:t>Microsoft, Microsoft </a:t>
            </a:r>
            <a:r>
              <a:rPr lang="en-US" sz="686" dirty="0">
                <a:gradFill>
                  <a:gsLst>
                    <a:gs pos="0">
                      <a:srgbClr val="FFFFFF"/>
                    </a:gs>
                    <a:gs pos="100000">
                      <a:srgbClr val="FFFFFF"/>
                    </a:gs>
                  </a:gsLst>
                  <a:lin ang="5400000" scaled="0"/>
                </a:gradFill>
                <a:cs typeface="Segoe UI" pitchFamily="34" charset="0"/>
              </a:rPr>
              <a:t>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8302862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4" y="1189179"/>
            <a:ext cx="5378548" cy="2588594"/>
          </a:xfrm>
        </p:spPr>
        <p:txBody>
          <a:bodyPr wrap="square">
            <a:spAutoFit/>
          </a:bodyPr>
          <a:lstStyle>
            <a:lvl1pPr marL="281595" indent="-281595">
              <a:spcBef>
                <a:spcPts val="1200"/>
              </a:spcBef>
              <a:buClr>
                <a:schemeClr val="tx1"/>
              </a:buClr>
              <a:buFont typeface="Arial" pitchFamily="34" charset="0"/>
              <a:buChar char="•"/>
              <a:defRPr sz="3529">
                <a:solidFill>
                  <a:srgbClr val="68217A"/>
                </a:solidFill>
              </a:defRPr>
            </a:lvl1pPr>
            <a:lvl2pPr marL="520549" indent="-228534">
              <a:defRPr sz="2353"/>
            </a:lvl2pPr>
            <a:lvl3pPr marL="685602" indent="-165053">
              <a:tabLst/>
              <a:defRPr sz="1961"/>
            </a:lvl3pPr>
            <a:lvl4pPr marL="863349" indent="-177749">
              <a:defRPr/>
            </a:lvl4pPr>
            <a:lvl5pPr marL="1028401" indent="-165053">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4217" y="1189179"/>
            <a:ext cx="5378548" cy="2588594"/>
          </a:xfrm>
        </p:spPr>
        <p:txBody>
          <a:bodyPr wrap="square">
            <a:spAutoFit/>
          </a:bodyPr>
          <a:lstStyle>
            <a:lvl1pPr marL="281595" indent="-281595">
              <a:spcBef>
                <a:spcPts val="1200"/>
              </a:spcBef>
              <a:buClr>
                <a:schemeClr val="tx1"/>
              </a:buClr>
              <a:buFont typeface="Arial" pitchFamily="34" charset="0"/>
              <a:buChar char="•"/>
              <a:defRPr sz="3529">
                <a:solidFill>
                  <a:srgbClr val="68217A"/>
                </a:solidFill>
              </a:defRPr>
            </a:lvl1pPr>
            <a:lvl2pPr marL="520549" indent="-228534">
              <a:defRPr sz="2353"/>
            </a:lvl2pPr>
            <a:lvl3pPr marL="685602" indent="-165053">
              <a:tabLst/>
              <a:defRPr sz="1961"/>
            </a:lvl3pPr>
            <a:lvl4pPr marL="863349" indent="-177749">
              <a:defRPr/>
            </a:lvl4pPr>
            <a:lvl5pPr marL="1028401" indent="-165053">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241598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8741041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image" Target="../media/image1.emf"/><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10" Type="http://schemas.openxmlformats.org/officeDocument/2006/relationships/image" Target="../media/image1.emf"/><Relationship Id="rId4" Type="http://schemas.openxmlformats.org/officeDocument/2006/relationships/slideLayout" Target="../slideLayouts/slideLayout21.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10" Type="http://schemas.openxmlformats.org/officeDocument/2006/relationships/image" Target="../media/image1.emf"/><Relationship Id="rId4" Type="http://schemas.openxmlformats.org/officeDocument/2006/relationships/slideLayout" Target="../slideLayouts/slideLayout29.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5" Type="http://schemas.openxmlformats.org/officeDocument/2006/relationships/slideLayout" Target="../slideLayouts/slideLayout38.xml"/><Relationship Id="rId10" Type="http://schemas.openxmlformats.org/officeDocument/2006/relationships/image" Target="../media/image1.emf"/><Relationship Id="rId4" Type="http://schemas.openxmlformats.org/officeDocument/2006/relationships/slideLayout" Target="../slideLayouts/slideLayout37.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5" Type="http://schemas.openxmlformats.org/officeDocument/2006/relationships/slideLayout" Target="../slideLayouts/slideLayout46.xml"/><Relationship Id="rId10" Type="http://schemas.openxmlformats.org/officeDocument/2006/relationships/image" Target="../media/image1.emf"/><Relationship Id="rId4" Type="http://schemas.openxmlformats.org/officeDocument/2006/relationships/slideLayout" Target="../slideLayouts/slideLayout45.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5" Type="http://schemas.openxmlformats.org/officeDocument/2006/relationships/slideLayout" Target="../slideLayouts/slideLayout54.xml"/><Relationship Id="rId4" Type="http://schemas.openxmlformats.org/officeDocument/2006/relationships/slideLayout" Target="../slideLayouts/slideLayout53.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84" r:id="rId6"/>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3"/>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 id="2147483786" r:id="rId10"/>
    <p:sldLayoutId id="2147483787"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1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sz="6600" dirty="0"/>
              <a:t>Introduction to ASP.NET </a:t>
            </a:r>
            <a:r>
              <a:rPr lang="en-US" sz="6600" dirty="0" smtClean="0"/>
              <a:t>&amp; </a:t>
            </a:r>
            <a:r>
              <a:rPr lang="en-US" sz="6600" dirty="0"/>
              <a:t>Visual Studio 2013 Web </a:t>
            </a:r>
            <a:r>
              <a:rPr lang="en-US" sz="6600" dirty="0" smtClean="0"/>
              <a:t>Tools</a:t>
            </a:r>
            <a:endParaRPr lang="en-US" sz="6600"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30500809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lstStyle/>
          <a:p>
            <a:r>
              <a:rPr lang="en-US" dirty="0" smtClean="0"/>
              <a:t>One ASP.NET</a:t>
            </a:r>
            <a:endParaRPr lang="en-US" dirty="0"/>
          </a:p>
        </p:txBody>
      </p:sp>
    </p:spTree>
    <p:extLst>
      <p:ext uri="{BB962C8B-B14F-4D97-AF65-F5344CB8AC3E}">
        <p14:creationId xmlns:p14="http://schemas.microsoft.com/office/powerpoint/2010/main" val="3048836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068" y="666021"/>
            <a:ext cx="5747670" cy="5379178"/>
          </a:xfrm>
        </p:spPr>
        <p:txBody>
          <a:bodyPr>
            <a:noAutofit/>
          </a:bodyPr>
          <a:lstStyle/>
          <a:p>
            <a:pPr algn="l"/>
            <a:r>
              <a:rPr lang="en-US" sz="7200" dirty="0" smtClean="0"/>
              <a:t>New ASP.NET Core Features</a:t>
            </a:r>
            <a:endParaRPr lang="en-US" sz="72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55951" y="1882267"/>
            <a:ext cx="6336049" cy="4975733"/>
          </a:xfrm>
          <a:prstGeom prst="rect">
            <a:avLst/>
          </a:prstGeom>
        </p:spPr>
      </p:pic>
    </p:spTree>
    <p:extLst>
      <p:ext uri="{BB962C8B-B14F-4D97-AF65-F5344CB8AC3E}">
        <p14:creationId xmlns:p14="http://schemas.microsoft.com/office/powerpoint/2010/main" val="1760581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496038150"/>
              </p:ext>
            </p:extLst>
          </p:nvPr>
        </p:nvGraphicFramePr>
        <p:xfrm>
          <a:off x="1638317" y="1913467"/>
          <a:ext cx="8915366" cy="42305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dirty="0" smtClean="0"/>
              <a:t>ASP.NET Core Features</a:t>
            </a:r>
            <a:endParaRPr lang="en-US" dirty="0"/>
          </a:p>
        </p:txBody>
      </p:sp>
    </p:spTree>
    <p:extLst>
      <p:ext uri="{BB962C8B-B14F-4D97-AF65-F5344CB8AC3E}">
        <p14:creationId xmlns:p14="http://schemas.microsoft.com/office/powerpoint/2010/main" val="3706050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2560" y="1935480"/>
            <a:ext cx="6035040" cy="2987040"/>
          </a:xfrm>
        </p:spPr>
        <p:txBody>
          <a:bodyPr/>
          <a:lstStyle/>
          <a:p>
            <a:pPr algn="ctr"/>
            <a:r>
              <a:rPr lang="en-US" sz="8000" dirty="0" smtClean="0"/>
              <a:t>Visual Studio Web Tools</a:t>
            </a:r>
            <a:endParaRPr lang="en-US" sz="8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80480" y="3015269"/>
            <a:ext cx="5811520" cy="3842731"/>
          </a:xfrm>
          <a:prstGeom prst="rect">
            <a:avLst/>
          </a:prstGeom>
        </p:spPr>
      </p:pic>
    </p:spTree>
    <p:extLst>
      <p:ext uri="{BB962C8B-B14F-4D97-AF65-F5344CB8AC3E}">
        <p14:creationId xmlns:p14="http://schemas.microsoft.com/office/powerpoint/2010/main" val="1266307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half" idx="2"/>
            <p:extLst>
              <p:ext uri="{D42A27DB-BD31-4B8C-83A1-F6EECF244321}">
                <p14:modId xmlns:p14="http://schemas.microsoft.com/office/powerpoint/2010/main" val="1139205483"/>
              </p:ext>
            </p:extLst>
          </p:nvPr>
        </p:nvGraphicFramePr>
        <p:xfrm>
          <a:off x="2124551" y="1335954"/>
          <a:ext cx="7760026" cy="46287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a:xfrm>
            <a:off x="561583" y="10579"/>
            <a:ext cx="11078251" cy="1325375"/>
          </a:xfrm>
        </p:spPr>
        <p:txBody>
          <a:bodyPr/>
          <a:lstStyle/>
          <a:p>
            <a:r>
              <a:rPr lang="en-US" dirty="0" smtClean="0"/>
              <a:t>Visual Studio 2013 – Web Tools</a:t>
            </a:r>
            <a:endParaRPr lang="en-US" dirty="0"/>
          </a:p>
        </p:txBody>
      </p:sp>
    </p:spTree>
    <p:extLst>
      <p:ext uri="{BB962C8B-B14F-4D97-AF65-F5344CB8AC3E}">
        <p14:creationId xmlns:p14="http://schemas.microsoft.com/office/powerpoint/2010/main" val="3339987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Visual Studio Web Tools</a:t>
            </a:r>
            <a:endParaRPr lang="en-US" dirty="0"/>
          </a:p>
        </p:txBody>
      </p:sp>
    </p:spTree>
    <p:extLst>
      <p:ext uri="{BB962C8B-B14F-4D97-AF65-F5344CB8AC3E}">
        <p14:creationId xmlns:p14="http://schemas.microsoft.com/office/powerpoint/2010/main" val="4218083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6651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ASP.NET</a:t>
            </a:r>
            <a:endParaRPr lang="en-US" dirty="0"/>
          </a:p>
        </p:txBody>
      </p:sp>
      <p:sp>
        <p:nvSpPr>
          <p:cNvPr id="34" name="Rectangle 33"/>
          <p:cNvSpPr/>
          <p:nvPr/>
        </p:nvSpPr>
        <p:spPr bwMode="gray">
          <a:xfrm>
            <a:off x="696996" y="4891425"/>
            <a:ext cx="10908168" cy="1466556"/>
          </a:xfrm>
          <a:prstGeom prst="rect">
            <a:avLst/>
          </a:prstGeom>
          <a:solidFill>
            <a:srgbClr val="1D438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5399"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ASP.NET</a:t>
            </a:r>
            <a:endParaRPr lang="en-US" sz="5399"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6" name="Rectangle 35"/>
          <p:cNvSpPr/>
          <p:nvPr/>
        </p:nvSpPr>
        <p:spPr bwMode="gray">
          <a:xfrm>
            <a:off x="2073725"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Forms</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7" name="Rectangle 36"/>
          <p:cNvSpPr/>
          <p:nvPr/>
        </p:nvSpPr>
        <p:spPr bwMode="gray">
          <a:xfrm>
            <a:off x="696995" y="1702496"/>
            <a:ext cx="6777981" cy="1528146"/>
          </a:xfrm>
          <a:prstGeom prst="rect">
            <a:avLst/>
          </a:prstGeom>
          <a:solidFill>
            <a:srgbClr val="46B4B2"/>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5399"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Sites</a:t>
            </a:r>
            <a:endParaRPr lang="en-US" sz="5399"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8" name="Rectangle 37"/>
          <p:cNvSpPr/>
          <p:nvPr/>
        </p:nvSpPr>
        <p:spPr bwMode="gray">
          <a:xfrm>
            <a:off x="3450453"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Pages</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9" name="Rectangle 38"/>
          <p:cNvSpPr/>
          <p:nvPr/>
        </p:nvSpPr>
        <p:spPr bwMode="gray">
          <a:xfrm>
            <a:off x="4827181"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Single</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Apps</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0" name="Rectangle 39"/>
          <p:cNvSpPr/>
          <p:nvPr/>
        </p:nvSpPr>
        <p:spPr bwMode="gray">
          <a:xfrm>
            <a:off x="6203908"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MVC</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1" name="Rectangle 40"/>
          <p:cNvSpPr/>
          <p:nvPr/>
        </p:nvSpPr>
        <p:spPr bwMode="gray">
          <a:xfrm>
            <a:off x="7580636"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API</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2" name="Rectangle 41"/>
          <p:cNvSpPr/>
          <p:nvPr/>
        </p:nvSpPr>
        <p:spPr bwMode="gray">
          <a:xfrm>
            <a:off x="8957366"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SignalR</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3" name="Rectangle 42"/>
          <p:cNvSpPr/>
          <p:nvPr/>
        </p:nvSpPr>
        <p:spPr bwMode="gray">
          <a:xfrm>
            <a:off x="7580635" y="1702497"/>
            <a:ext cx="4024527" cy="1528146"/>
          </a:xfrm>
          <a:prstGeom prst="rect">
            <a:avLst/>
          </a:prstGeom>
          <a:solidFill>
            <a:srgbClr val="46B4B2"/>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5399"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Services</a:t>
            </a:r>
            <a:endParaRPr lang="en-US" sz="5399"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12" name="Rectangle 11"/>
          <p:cNvSpPr/>
          <p:nvPr/>
        </p:nvSpPr>
        <p:spPr bwMode="gray">
          <a:xfrm>
            <a:off x="696996" y="3338166"/>
            <a:ext cx="1271068" cy="1445732"/>
          </a:xfrm>
          <a:prstGeom prst="rect">
            <a:avLst/>
          </a:prstGeom>
          <a:solidFill>
            <a:srgbClr val="E9862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3921"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YOU!</a:t>
            </a:r>
            <a:endParaRPr lang="en-US" sz="392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13" name="Rectangle 12"/>
          <p:cNvSpPr/>
          <p:nvPr/>
        </p:nvSpPr>
        <p:spPr bwMode="gray">
          <a:xfrm>
            <a:off x="10334096" y="3338166"/>
            <a:ext cx="1271068" cy="1445732"/>
          </a:xfrm>
          <a:prstGeom prst="rect">
            <a:avLst/>
          </a:prstGeom>
          <a:solidFill>
            <a:srgbClr val="E9862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3921"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YOU!</a:t>
            </a:r>
          </a:p>
        </p:txBody>
      </p:sp>
    </p:spTree>
    <p:extLst>
      <p:ext uri="{BB962C8B-B14F-4D97-AF65-F5344CB8AC3E}">
        <p14:creationId xmlns:p14="http://schemas.microsoft.com/office/powerpoint/2010/main" val="4285455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496038150"/>
              </p:ext>
            </p:extLst>
          </p:nvPr>
        </p:nvGraphicFramePr>
        <p:xfrm>
          <a:off x="1638317" y="1913467"/>
          <a:ext cx="8915366" cy="42305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dirty="0" smtClean="0"/>
              <a:t>ASP.NET Core Features</a:t>
            </a:r>
            <a:endParaRPr lang="en-US" dirty="0"/>
          </a:p>
        </p:txBody>
      </p:sp>
    </p:spTree>
    <p:extLst>
      <p:ext uri="{BB962C8B-B14F-4D97-AF65-F5344CB8AC3E}">
        <p14:creationId xmlns:p14="http://schemas.microsoft.com/office/powerpoint/2010/main" val="3384790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half" idx="2"/>
            <p:extLst>
              <p:ext uri="{D42A27DB-BD31-4B8C-83A1-F6EECF244321}">
                <p14:modId xmlns:p14="http://schemas.microsoft.com/office/powerpoint/2010/main" val="1139205483"/>
              </p:ext>
            </p:extLst>
          </p:nvPr>
        </p:nvGraphicFramePr>
        <p:xfrm>
          <a:off x="2124551" y="1335954"/>
          <a:ext cx="7760026" cy="46287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a:xfrm>
            <a:off x="561583" y="10579"/>
            <a:ext cx="11078251" cy="1325375"/>
          </a:xfrm>
        </p:spPr>
        <p:txBody>
          <a:bodyPr/>
          <a:lstStyle/>
          <a:p>
            <a:r>
              <a:rPr lang="en-US" dirty="0" smtClean="0"/>
              <a:t>Visual Studio 2013 – Web Tools</a:t>
            </a:r>
            <a:endParaRPr lang="en-US" dirty="0"/>
          </a:p>
        </p:txBody>
      </p:sp>
    </p:spTree>
    <p:extLst>
      <p:ext uri="{BB962C8B-B14F-4D97-AF65-F5344CB8AC3E}">
        <p14:creationId xmlns:p14="http://schemas.microsoft.com/office/powerpoint/2010/main" val="16470753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A164282-434E-41D4-9582-783D542A7B68}" type="slidenum">
              <a:rPr lang="en-US" smtClean="0"/>
              <a:t>2</a:t>
            </a:fld>
            <a:endParaRPr lang="en-US"/>
          </a:p>
        </p:txBody>
      </p:sp>
      <p:sp>
        <p:nvSpPr>
          <p:cNvPr id="5" name="Text Placeholder 4"/>
          <p:cNvSpPr>
            <a:spLocks noGrp="1"/>
          </p:cNvSpPr>
          <p:nvPr>
            <p:ph type="body" sz="quarter" idx="13"/>
          </p:nvPr>
        </p:nvSpPr>
        <p:spPr/>
        <p:txBody>
          <a:bodyPr/>
          <a:lstStyle/>
          <a:p>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416887461"/>
              </p:ext>
            </p:extLst>
          </p:nvPr>
        </p:nvGraphicFramePr>
        <p:xfrm>
          <a:off x="454816" y="1031200"/>
          <a:ext cx="11483183" cy="5225016"/>
        </p:xfrm>
        <a:graphic>
          <a:graphicData uri="http://schemas.openxmlformats.org/drawingml/2006/table">
            <a:tbl>
              <a:tblPr firstRow="1" bandRow="1">
                <a:tableStyleId>{6E25E649-3F16-4E02-A733-19D2CDBF48F0}</a:tableStyleId>
              </a:tblPr>
              <a:tblGrid>
                <a:gridCol w="8350512"/>
                <a:gridCol w="1662043"/>
                <a:gridCol w="1470628"/>
              </a:tblGrid>
              <a:tr h="409188">
                <a:tc>
                  <a:txBody>
                    <a:bodyPr/>
                    <a:lstStyle/>
                    <a:p>
                      <a:r>
                        <a:rPr lang="en-US" sz="2000" dirty="0" smtClean="0"/>
                        <a:t>Session</a:t>
                      </a:r>
                      <a:endParaRPr lang="en-US" sz="2000" dirty="0"/>
                    </a:p>
                  </a:txBody>
                  <a:tcPr marL="45720" marR="45720"/>
                </a:tc>
                <a:tc>
                  <a:txBody>
                    <a:bodyPr/>
                    <a:lstStyle/>
                    <a:p>
                      <a:r>
                        <a:rPr lang="en-US" sz="2000" dirty="0" smtClean="0"/>
                        <a:t>Start</a:t>
                      </a:r>
                      <a:endParaRPr lang="en-US" sz="2000" dirty="0"/>
                    </a:p>
                  </a:txBody>
                  <a:tcPr marL="45720" marR="45720"/>
                </a:tc>
                <a:tc>
                  <a:txBody>
                    <a:bodyPr/>
                    <a:lstStyle/>
                    <a:p>
                      <a:r>
                        <a:rPr lang="en-US" sz="2000" dirty="0" smtClean="0"/>
                        <a:t>End</a:t>
                      </a:r>
                      <a:endParaRPr lang="en-US" sz="2000" dirty="0"/>
                    </a:p>
                  </a:txBody>
                  <a:tcPr marL="45720" marR="45720"/>
                </a:tc>
              </a:tr>
              <a:tr h="409188">
                <a:tc>
                  <a:txBody>
                    <a:bodyPr/>
                    <a:lstStyle/>
                    <a:p>
                      <a:r>
                        <a:rPr lang="en-US" sz="2000" dirty="0" smtClean="0"/>
                        <a:t>Keynote</a:t>
                      </a:r>
                      <a:endParaRPr lang="en-US" sz="2000" dirty="0"/>
                    </a:p>
                  </a:txBody>
                  <a:tcPr marL="45720" marR="45720"/>
                </a:tc>
                <a:tc>
                  <a:txBody>
                    <a:bodyPr/>
                    <a:lstStyle/>
                    <a:p>
                      <a:r>
                        <a:rPr lang="en-US" sz="2000" dirty="0" smtClean="0"/>
                        <a:t>8:30</a:t>
                      </a:r>
                      <a:endParaRPr lang="en-US" sz="2000" dirty="0"/>
                    </a:p>
                  </a:txBody>
                  <a:tcPr marL="45720" marR="45720"/>
                </a:tc>
                <a:tc>
                  <a:txBody>
                    <a:bodyPr/>
                    <a:lstStyle/>
                    <a:p>
                      <a:r>
                        <a:rPr lang="en-US" sz="2000" dirty="0" smtClean="0"/>
                        <a:t>9:00</a:t>
                      </a:r>
                      <a:endParaRPr lang="en-US" sz="2000" dirty="0"/>
                    </a:p>
                  </a:txBody>
                  <a:tcPr marL="45720" marR="45720"/>
                </a:tc>
              </a:tr>
              <a:tr h="409188">
                <a:tc>
                  <a:txBody>
                    <a:bodyPr/>
                    <a:lstStyle/>
                    <a:p>
                      <a:r>
                        <a:rPr lang="en-US" sz="2000" dirty="0" smtClean="0"/>
                        <a:t>Introduction to ASP.NET and Visual Studio 2013 Web Tooling</a:t>
                      </a:r>
                      <a:endParaRPr lang="en-US" sz="2000" dirty="0"/>
                    </a:p>
                  </a:txBody>
                  <a:tcPr marL="45720" marR="45720">
                    <a:solidFill>
                      <a:schemeClr val="accent4"/>
                    </a:solidFill>
                  </a:tcPr>
                </a:tc>
                <a:tc>
                  <a:txBody>
                    <a:bodyPr/>
                    <a:lstStyle/>
                    <a:p>
                      <a:r>
                        <a:rPr lang="en-US" sz="2000" dirty="0" smtClean="0"/>
                        <a:t>9:00</a:t>
                      </a:r>
                      <a:endParaRPr lang="en-US" sz="2000" dirty="0"/>
                    </a:p>
                  </a:txBody>
                  <a:tcPr marL="45720" marR="45720">
                    <a:solidFill>
                      <a:schemeClr val="accent4"/>
                    </a:solidFill>
                  </a:tcPr>
                </a:tc>
                <a:tc>
                  <a:txBody>
                    <a:bodyPr/>
                    <a:lstStyle/>
                    <a:p>
                      <a:r>
                        <a:rPr lang="en-US" sz="2000" dirty="0" smtClean="0"/>
                        <a:t>10:00</a:t>
                      </a:r>
                      <a:endParaRPr lang="en-US" sz="2000" dirty="0"/>
                    </a:p>
                  </a:txBody>
                  <a:tcPr marL="45720" marR="45720">
                    <a:solidFill>
                      <a:schemeClr val="accent4"/>
                    </a:solidFill>
                  </a:tcPr>
                </a:tc>
              </a:tr>
              <a:tr h="409188">
                <a:tc>
                  <a:txBody>
                    <a:bodyPr/>
                    <a:lstStyle/>
                    <a:p>
                      <a:r>
                        <a:rPr lang="en-US" sz="2000" dirty="0" smtClean="0"/>
                        <a:t>Building Web Applications using the latest ASP.NET technologies</a:t>
                      </a:r>
                      <a:endParaRPr lang="en-US" sz="2000" dirty="0"/>
                    </a:p>
                  </a:txBody>
                  <a:tcPr marL="45720" marR="45720"/>
                </a:tc>
                <a:tc>
                  <a:txBody>
                    <a:bodyPr/>
                    <a:lstStyle/>
                    <a:p>
                      <a:r>
                        <a:rPr lang="en-US" sz="2000" dirty="0" smtClean="0"/>
                        <a:t>10:00</a:t>
                      </a:r>
                      <a:endParaRPr lang="en-US" sz="2000" dirty="0"/>
                    </a:p>
                  </a:txBody>
                  <a:tcPr marL="45720" marR="45720"/>
                </a:tc>
                <a:tc>
                  <a:txBody>
                    <a:bodyPr/>
                    <a:lstStyle/>
                    <a:p>
                      <a:r>
                        <a:rPr lang="en-US" sz="2000" dirty="0" smtClean="0"/>
                        <a:t>11:00</a:t>
                      </a:r>
                      <a:endParaRPr lang="en-US" sz="2000" dirty="0"/>
                    </a:p>
                  </a:txBody>
                  <a:tcPr marL="45720" marR="45720"/>
                </a:tc>
              </a:tr>
              <a:tr h="409188">
                <a:tc>
                  <a:txBody>
                    <a:bodyPr/>
                    <a:lstStyle/>
                    <a:p>
                      <a:r>
                        <a:rPr lang="en-US" sz="2000" dirty="0" smtClean="0"/>
                        <a:t>Break</a:t>
                      </a:r>
                      <a:endParaRPr lang="en-US" sz="2000" dirty="0"/>
                    </a:p>
                  </a:txBody>
                  <a:tcPr marL="45720" marR="45720"/>
                </a:tc>
                <a:tc>
                  <a:txBody>
                    <a:bodyPr/>
                    <a:lstStyle/>
                    <a:p>
                      <a:r>
                        <a:rPr lang="en-US" sz="2000" dirty="0" smtClean="0"/>
                        <a:t>11:00</a:t>
                      </a:r>
                      <a:endParaRPr lang="en-US" sz="2000" dirty="0"/>
                    </a:p>
                  </a:txBody>
                  <a:tcPr marL="45720" marR="45720"/>
                </a:tc>
                <a:tc>
                  <a:txBody>
                    <a:bodyPr/>
                    <a:lstStyle/>
                    <a:p>
                      <a:r>
                        <a:rPr lang="en-US" sz="2000" dirty="0" smtClean="0"/>
                        <a:t>11:15</a:t>
                      </a:r>
                      <a:endParaRPr lang="en-US" sz="2000" dirty="0"/>
                    </a:p>
                  </a:txBody>
                  <a:tcPr marL="45720" marR="45720"/>
                </a:tc>
              </a:tr>
              <a:tr h="723948">
                <a:tc>
                  <a:txBody>
                    <a:bodyPr/>
                    <a:lstStyle/>
                    <a:p>
                      <a:r>
                        <a:rPr lang="en-US" sz="2000" dirty="0" smtClean="0"/>
                        <a:t>Building web front ends for both desktop and mobile using the latest web standards</a:t>
                      </a:r>
                      <a:endParaRPr lang="en-US" sz="2000" dirty="0"/>
                    </a:p>
                  </a:txBody>
                  <a:tcPr marL="45720" marR="45720"/>
                </a:tc>
                <a:tc>
                  <a:txBody>
                    <a:bodyPr/>
                    <a:lstStyle/>
                    <a:p>
                      <a:r>
                        <a:rPr lang="en-US" sz="2000" dirty="0" smtClean="0"/>
                        <a:t>11:15</a:t>
                      </a:r>
                      <a:endParaRPr lang="en-US" sz="2000" dirty="0"/>
                    </a:p>
                  </a:txBody>
                  <a:tcPr marL="45720" marR="45720"/>
                </a:tc>
                <a:tc>
                  <a:txBody>
                    <a:bodyPr/>
                    <a:lstStyle/>
                    <a:p>
                      <a:r>
                        <a:rPr lang="en-US" sz="2000" dirty="0" smtClean="0"/>
                        <a:t>12:15</a:t>
                      </a:r>
                      <a:endParaRPr lang="en-US" sz="2000" dirty="0"/>
                    </a:p>
                  </a:txBody>
                  <a:tcPr marL="45720" marR="45720"/>
                </a:tc>
              </a:tr>
              <a:tr h="409188">
                <a:tc>
                  <a:txBody>
                    <a:bodyPr/>
                    <a:lstStyle/>
                    <a:p>
                      <a:r>
                        <a:rPr lang="en-US" sz="2000" dirty="0" smtClean="0"/>
                        <a:t>Lunch</a:t>
                      </a:r>
                      <a:endParaRPr lang="en-US" sz="2000" dirty="0"/>
                    </a:p>
                  </a:txBody>
                  <a:tcPr marL="45720" marR="45720"/>
                </a:tc>
                <a:tc>
                  <a:txBody>
                    <a:bodyPr/>
                    <a:lstStyle/>
                    <a:p>
                      <a:r>
                        <a:rPr lang="en-US" sz="2000" dirty="0" smtClean="0"/>
                        <a:t>12:15</a:t>
                      </a:r>
                      <a:endParaRPr lang="en-US" sz="2000" dirty="0"/>
                    </a:p>
                  </a:txBody>
                  <a:tcPr marL="45720" marR="45720"/>
                </a:tc>
                <a:tc>
                  <a:txBody>
                    <a:bodyPr/>
                    <a:lstStyle/>
                    <a:p>
                      <a:r>
                        <a:rPr lang="en-US" sz="2000" dirty="0" smtClean="0"/>
                        <a:t>1:15</a:t>
                      </a:r>
                      <a:endParaRPr lang="en-US" sz="2000" dirty="0"/>
                    </a:p>
                  </a:txBody>
                  <a:tcPr marL="45720" marR="45720"/>
                </a:tc>
              </a:tr>
              <a:tr h="409188">
                <a:tc>
                  <a:txBody>
                    <a:bodyPr/>
                    <a:lstStyle/>
                    <a:p>
                      <a:r>
                        <a:rPr lang="en-US" sz="2000" dirty="0" smtClean="0"/>
                        <a:t>API Services for both web and devices</a:t>
                      </a:r>
                      <a:endParaRPr lang="en-US" sz="2000" dirty="0"/>
                    </a:p>
                  </a:txBody>
                  <a:tcPr marL="45720" marR="45720"/>
                </a:tc>
                <a:tc>
                  <a:txBody>
                    <a:bodyPr/>
                    <a:lstStyle/>
                    <a:p>
                      <a:r>
                        <a:rPr lang="en-US" sz="2000" dirty="0" smtClean="0"/>
                        <a:t>1:15</a:t>
                      </a:r>
                      <a:endParaRPr lang="en-US" sz="2000" dirty="0"/>
                    </a:p>
                  </a:txBody>
                  <a:tcPr marL="45720" marR="45720"/>
                </a:tc>
                <a:tc>
                  <a:txBody>
                    <a:bodyPr/>
                    <a:lstStyle/>
                    <a:p>
                      <a:r>
                        <a:rPr lang="en-US" sz="2000" dirty="0" smtClean="0"/>
                        <a:t>2:15</a:t>
                      </a:r>
                      <a:endParaRPr lang="en-US" sz="2000" dirty="0"/>
                    </a:p>
                  </a:txBody>
                  <a:tcPr marL="45720" marR="45720"/>
                </a:tc>
              </a:tr>
              <a:tr h="409188">
                <a:tc>
                  <a:txBody>
                    <a:bodyPr/>
                    <a:lstStyle/>
                    <a:p>
                      <a:r>
                        <a:rPr lang="en-US" sz="2000" dirty="0" smtClean="0"/>
                        <a:t>Running, improving and maintaining a site in the real world</a:t>
                      </a:r>
                      <a:endParaRPr lang="en-US" sz="2000" dirty="0"/>
                    </a:p>
                  </a:txBody>
                  <a:tcPr marL="45720" marR="45720"/>
                </a:tc>
                <a:tc>
                  <a:txBody>
                    <a:bodyPr/>
                    <a:lstStyle/>
                    <a:p>
                      <a:r>
                        <a:rPr lang="en-US" sz="2000" dirty="0" smtClean="0"/>
                        <a:t>2:15</a:t>
                      </a:r>
                      <a:endParaRPr lang="en-US" sz="2000" dirty="0"/>
                    </a:p>
                  </a:txBody>
                  <a:tcPr marL="45720" marR="45720"/>
                </a:tc>
                <a:tc>
                  <a:txBody>
                    <a:bodyPr/>
                    <a:lstStyle/>
                    <a:p>
                      <a:r>
                        <a:rPr lang="en-US" sz="2000" dirty="0" smtClean="0"/>
                        <a:t>3:15</a:t>
                      </a:r>
                      <a:endParaRPr lang="en-US" sz="2000" dirty="0"/>
                    </a:p>
                  </a:txBody>
                  <a:tcPr marL="45720" marR="45720"/>
                </a:tc>
              </a:tr>
              <a:tr h="409188">
                <a:tc>
                  <a:txBody>
                    <a:bodyPr/>
                    <a:lstStyle/>
                    <a:p>
                      <a:r>
                        <a:rPr lang="en-US" sz="2000" dirty="0" smtClean="0"/>
                        <a:t>Break</a:t>
                      </a:r>
                      <a:endParaRPr lang="en-US" sz="2000" dirty="0"/>
                    </a:p>
                  </a:txBody>
                  <a:tcPr marL="45720" marR="45720"/>
                </a:tc>
                <a:tc>
                  <a:txBody>
                    <a:bodyPr/>
                    <a:lstStyle/>
                    <a:p>
                      <a:r>
                        <a:rPr lang="en-US" sz="2000" dirty="0" smtClean="0"/>
                        <a:t>3:15</a:t>
                      </a:r>
                      <a:endParaRPr lang="en-US" sz="2000" dirty="0"/>
                    </a:p>
                  </a:txBody>
                  <a:tcPr marL="45720" marR="45720"/>
                </a:tc>
                <a:tc>
                  <a:txBody>
                    <a:bodyPr/>
                    <a:lstStyle/>
                    <a:p>
                      <a:r>
                        <a:rPr lang="en-US" sz="2000" dirty="0" smtClean="0"/>
                        <a:t>3:30</a:t>
                      </a:r>
                      <a:endParaRPr lang="en-US" sz="2000" dirty="0"/>
                    </a:p>
                  </a:txBody>
                  <a:tcPr marL="45720" marR="45720"/>
                </a:tc>
              </a:tr>
              <a:tr h="409188">
                <a:tc>
                  <a:txBody>
                    <a:bodyPr/>
                    <a:lstStyle/>
                    <a:p>
                      <a:r>
                        <a:rPr lang="en-US" sz="2000" dirty="0" smtClean="0"/>
                        <a:t>Real-time Communications</a:t>
                      </a:r>
                      <a:r>
                        <a:rPr lang="en-US" sz="2000" baseline="0" dirty="0" smtClean="0"/>
                        <a:t> with </a:t>
                      </a:r>
                      <a:r>
                        <a:rPr lang="en-US" sz="2000" dirty="0" smtClean="0"/>
                        <a:t>SignalR</a:t>
                      </a:r>
                      <a:endParaRPr lang="en-US" sz="2000" dirty="0"/>
                    </a:p>
                  </a:txBody>
                  <a:tcPr marL="45720" marR="45720"/>
                </a:tc>
                <a:tc>
                  <a:txBody>
                    <a:bodyPr/>
                    <a:lstStyle/>
                    <a:p>
                      <a:r>
                        <a:rPr lang="en-US" sz="2000" dirty="0" smtClean="0"/>
                        <a:t>3:30</a:t>
                      </a:r>
                      <a:endParaRPr lang="en-US" sz="2000" dirty="0"/>
                    </a:p>
                  </a:txBody>
                  <a:tcPr marL="45720" marR="45720"/>
                </a:tc>
                <a:tc>
                  <a:txBody>
                    <a:bodyPr/>
                    <a:lstStyle/>
                    <a:p>
                      <a:r>
                        <a:rPr lang="en-US" sz="2000" dirty="0" smtClean="0"/>
                        <a:t>4:30</a:t>
                      </a:r>
                      <a:endParaRPr lang="en-US" sz="2000" dirty="0"/>
                    </a:p>
                  </a:txBody>
                  <a:tcPr marL="45720" marR="45720"/>
                </a:tc>
              </a:tr>
              <a:tr h="409188">
                <a:tc>
                  <a:txBody>
                    <a:bodyPr/>
                    <a:lstStyle/>
                    <a:p>
                      <a:r>
                        <a:rPr lang="en-US" sz="2000" dirty="0" smtClean="0"/>
                        <a:t>Wrap</a:t>
                      </a:r>
                      <a:r>
                        <a:rPr lang="en-US" sz="2000" baseline="0" dirty="0" smtClean="0"/>
                        <a:t> Up</a:t>
                      </a:r>
                      <a:endParaRPr lang="en-US" sz="2000" dirty="0"/>
                    </a:p>
                  </a:txBody>
                  <a:tcPr marL="45720" marR="45720"/>
                </a:tc>
                <a:tc>
                  <a:txBody>
                    <a:bodyPr/>
                    <a:lstStyle/>
                    <a:p>
                      <a:r>
                        <a:rPr lang="en-US" sz="2000" dirty="0" smtClean="0"/>
                        <a:t>4:30</a:t>
                      </a:r>
                      <a:endParaRPr lang="en-US" sz="2000" dirty="0"/>
                    </a:p>
                  </a:txBody>
                  <a:tcPr marL="45720" marR="45720"/>
                </a:tc>
                <a:tc>
                  <a:txBody>
                    <a:bodyPr/>
                    <a:lstStyle/>
                    <a:p>
                      <a:r>
                        <a:rPr lang="en-US" sz="2000" dirty="0" smtClean="0"/>
                        <a:t>5:00</a:t>
                      </a:r>
                      <a:endParaRPr lang="en-US" sz="2000" dirty="0"/>
                    </a:p>
                  </a:txBody>
                  <a:tcPr marL="45720" marR="45720"/>
                </a:tc>
              </a:tr>
            </a:tbl>
          </a:graphicData>
        </a:graphic>
      </p:graphicFrame>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22405809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6"/>
          <p:cNvSpPr>
            <a:spLocks noGrp="1"/>
          </p:cNvSpPr>
          <p:nvPr>
            <p:ph type="title"/>
          </p:nvPr>
        </p:nvSpPr>
        <p:spPr>
          <a:xfrm>
            <a:off x="560798" y="199516"/>
            <a:ext cx="11079822" cy="1325563"/>
          </a:xfrm>
        </p:spPr>
        <p:txBody>
          <a:bodyPr/>
          <a:lstStyle/>
          <a:p>
            <a:r>
              <a:rPr lang="en-US" dirty="0" smtClean="0"/>
              <a:t>Only the highlights…</a:t>
            </a:r>
            <a:endParaRPr lang="en-US" dirty="0"/>
          </a:p>
        </p:txBody>
      </p:sp>
      <p:sp>
        <p:nvSpPr>
          <p:cNvPr id="3" name="Text Placeholder 2"/>
          <p:cNvSpPr>
            <a:spLocks noGrp="1"/>
          </p:cNvSpPr>
          <p:nvPr>
            <p:ph idx="1"/>
          </p:nvPr>
        </p:nvSpPr>
        <p:spPr>
          <a:xfrm>
            <a:off x="560798" y="1371600"/>
            <a:ext cx="6252752" cy="4898571"/>
          </a:xfrm>
        </p:spPr>
        <p:txBody>
          <a:bodyPr>
            <a:normAutofit fontScale="85000" lnSpcReduction="20000"/>
          </a:bodyPr>
          <a:lstStyle/>
          <a:p>
            <a:pPr marL="454418" indent="-227209">
              <a:buNone/>
              <a:tabLst>
                <a:tab pos="555573" algn="l"/>
              </a:tabLst>
            </a:pPr>
            <a:r>
              <a:rPr lang="en-US" dirty="0" smtClean="0">
                <a:solidFill>
                  <a:schemeClr val="accent1"/>
                </a:solidFill>
              </a:rPr>
              <a:t>General</a:t>
            </a:r>
          </a:p>
          <a:p>
            <a:pPr marL="454418" lvl="1" indent="-227209">
              <a:tabLst>
                <a:tab pos="555573" algn="l"/>
              </a:tabLst>
            </a:pPr>
            <a:r>
              <a:rPr lang="en-US" dirty="0" smtClean="0"/>
              <a:t>New ASP.NET Identity System</a:t>
            </a:r>
          </a:p>
          <a:p>
            <a:pPr marL="454418" lvl="1" indent="-227209">
              <a:tabLst>
                <a:tab pos="555573" algn="l"/>
              </a:tabLst>
            </a:pPr>
            <a:r>
              <a:rPr lang="en-US" dirty="0" smtClean="0"/>
              <a:t>Templates based on Bootstrap.js</a:t>
            </a:r>
          </a:p>
          <a:p>
            <a:pPr marL="454418" indent="-227209">
              <a:buNone/>
              <a:tabLst>
                <a:tab pos="555573" algn="l"/>
              </a:tabLst>
            </a:pPr>
            <a:r>
              <a:rPr lang="en-US" dirty="0" smtClean="0">
                <a:solidFill>
                  <a:schemeClr val="accent1"/>
                </a:solidFill>
              </a:rPr>
              <a:t>One ASP.NET</a:t>
            </a:r>
          </a:p>
          <a:p>
            <a:pPr marL="454418" lvl="1" indent="-227209">
              <a:tabLst>
                <a:tab pos="555573" algn="l"/>
              </a:tabLst>
            </a:pPr>
            <a:r>
              <a:rPr lang="en-US" dirty="0" smtClean="0"/>
              <a:t>One Project: Web Forms, MVC, Web API</a:t>
            </a:r>
          </a:p>
          <a:p>
            <a:pPr marL="454418" lvl="1" indent="-227209">
              <a:tabLst>
                <a:tab pos="555573" algn="l"/>
              </a:tabLst>
            </a:pPr>
            <a:r>
              <a:rPr lang="en-US" dirty="0" smtClean="0"/>
              <a:t>Add any framework to any project</a:t>
            </a:r>
          </a:p>
          <a:p>
            <a:pPr marL="454418" lvl="1" indent="-227209">
              <a:tabLst>
                <a:tab pos="555573" algn="l"/>
              </a:tabLst>
            </a:pPr>
            <a:r>
              <a:rPr lang="en-US" dirty="0" smtClean="0"/>
              <a:t>New Scaffolding</a:t>
            </a:r>
          </a:p>
          <a:p>
            <a:pPr marL="454418" lvl="1" indent="-227209">
              <a:tabLst>
                <a:tab pos="555573" algn="l"/>
              </a:tabLst>
            </a:pPr>
            <a:r>
              <a:rPr lang="en-US" dirty="0" smtClean="0"/>
              <a:t>Configurable Authentication</a:t>
            </a:r>
          </a:p>
          <a:p>
            <a:pPr marL="454418" indent="-227209">
              <a:buNone/>
              <a:tabLst>
                <a:tab pos="555573" algn="l"/>
              </a:tabLst>
            </a:pPr>
            <a:r>
              <a:rPr lang="en-US" dirty="0" smtClean="0">
                <a:solidFill>
                  <a:schemeClr val="accent1"/>
                </a:solidFill>
              </a:rPr>
              <a:t>Azure SDK</a:t>
            </a:r>
          </a:p>
          <a:p>
            <a:pPr marL="454418" lvl="1" indent="-227209">
              <a:tabLst>
                <a:tab pos="555573" algn="l"/>
              </a:tabLst>
            </a:pPr>
            <a:r>
              <a:rPr lang="en-US" dirty="0" smtClean="0"/>
              <a:t>Azure Server Explorer:</a:t>
            </a:r>
            <a:br>
              <a:rPr lang="en-US" dirty="0" smtClean="0"/>
            </a:br>
            <a:r>
              <a:rPr lang="en-US" sz="2400" dirty="0"/>
              <a:t>SSO, Remote Debugging, Web Sites, </a:t>
            </a:r>
            <a:br>
              <a:rPr lang="en-US" sz="2400" dirty="0"/>
            </a:br>
            <a:r>
              <a:rPr lang="en-US" sz="2400" dirty="0" smtClean="0"/>
              <a:t>Mobile </a:t>
            </a:r>
            <a:r>
              <a:rPr lang="en-US" sz="2400" dirty="0"/>
              <a:t>Services, Mgmt APIs, Log DL</a:t>
            </a:r>
          </a:p>
          <a:p>
            <a:pPr marL="454418" lvl="2" indent="-227209">
              <a:buNone/>
              <a:tabLst>
                <a:tab pos="555573" algn="l"/>
              </a:tabLst>
            </a:pPr>
            <a:endParaRPr lang="en-US" dirty="0"/>
          </a:p>
        </p:txBody>
      </p:sp>
      <p:sp>
        <p:nvSpPr>
          <p:cNvPr id="4" name="Text Placeholder 3"/>
          <p:cNvSpPr>
            <a:spLocks noGrp="1"/>
          </p:cNvSpPr>
          <p:nvPr>
            <p:ph type="body" sz="quarter" idx="4294967295"/>
          </p:nvPr>
        </p:nvSpPr>
        <p:spPr>
          <a:xfrm>
            <a:off x="6537860" y="1525079"/>
            <a:ext cx="5378450" cy="4849812"/>
          </a:xfrm>
        </p:spPr>
        <p:txBody>
          <a:bodyPr>
            <a:normAutofit fontScale="85000" lnSpcReduction="10000"/>
          </a:bodyPr>
          <a:lstStyle/>
          <a:p>
            <a:pPr marL="291015" indent="-177410">
              <a:buNone/>
            </a:pPr>
            <a:r>
              <a:rPr lang="en-US" dirty="0" smtClean="0">
                <a:solidFill>
                  <a:schemeClr val="accent1"/>
                </a:solidFill>
              </a:rPr>
              <a:t>Web API</a:t>
            </a:r>
          </a:p>
          <a:p>
            <a:pPr marL="291015" lvl="1" indent="-177410"/>
            <a:r>
              <a:rPr lang="en-US" dirty="0" smtClean="0"/>
              <a:t>CORs, Attribute Routing</a:t>
            </a:r>
          </a:p>
          <a:p>
            <a:pPr marL="291015" indent="-177410">
              <a:buNone/>
            </a:pPr>
            <a:r>
              <a:rPr lang="en-US" dirty="0" smtClean="0">
                <a:solidFill>
                  <a:schemeClr val="accent1"/>
                </a:solidFill>
              </a:rPr>
              <a:t>MVC</a:t>
            </a:r>
          </a:p>
          <a:p>
            <a:pPr marL="291015" lvl="1" indent="-177410"/>
            <a:r>
              <a:rPr lang="en-US" dirty="0" smtClean="0"/>
              <a:t>Attribute Routing</a:t>
            </a:r>
          </a:p>
          <a:p>
            <a:pPr marL="291015" indent="-177410">
              <a:buNone/>
            </a:pPr>
            <a:r>
              <a:rPr lang="en-US" dirty="0" smtClean="0">
                <a:solidFill>
                  <a:schemeClr val="accent1"/>
                </a:solidFill>
              </a:rPr>
              <a:t>Entity Framework</a:t>
            </a:r>
          </a:p>
          <a:p>
            <a:pPr marL="291015" lvl="1" indent="-177410"/>
            <a:r>
              <a:rPr lang="en-US" dirty="0" err="1" smtClean="0"/>
              <a:t>Async</a:t>
            </a:r>
            <a:r>
              <a:rPr lang="en-US" dirty="0" smtClean="0"/>
              <a:t>, Stored </a:t>
            </a:r>
            <a:r>
              <a:rPr lang="en-US" dirty="0" err="1" smtClean="0"/>
              <a:t>Procs</a:t>
            </a:r>
            <a:r>
              <a:rPr lang="en-US" dirty="0" smtClean="0"/>
              <a:t>, Resiliency</a:t>
            </a:r>
          </a:p>
          <a:p>
            <a:pPr marL="291015" indent="-177410">
              <a:buNone/>
            </a:pPr>
            <a:r>
              <a:rPr lang="en-US" dirty="0" smtClean="0">
                <a:solidFill>
                  <a:schemeClr val="accent1"/>
                </a:solidFill>
              </a:rPr>
              <a:t>Visual Studio</a:t>
            </a:r>
          </a:p>
          <a:p>
            <a:pPr marL="291015" lvl="1" indent="-177410"/>
            <a:r>
              <a:rPr lang="en-US" dirty="0" smtClean="0"/>
              <a:t>New HTML Editor</a:t>
            </a:r>
          </a:p>
          <a:p>
            <a:pPr marL="291015" lvl="1" indent="-177410"/>
            <a:r>
              <a:rPr lang="en-US" dirty="0" smtClean="0"/>
              <a:t>Live Browser Link + Extensibility</a:t>
            </a:r>
          </a:p>
          <a:p>
            <a:pPr marL="291015" lvl="1" indent="-177410"/>
            <a:r>
              <a:rPr lang="en-US" dirty="0" smtClean="0"/>
              <a:t>JavaScript </a:t>
            </a:r>
            <a:r>
              <a:rPr lang="en-US" dirty="0" err="1" smtClean="0"/>
              <a:t>AngularJS</a:t>
            </a:r>
            <a:r>
              <a:rPr lang="en-US" dirty="0" smtClean="0"/>
              <a:t> </a:t>
            </a:r>
            <a:r>
              <a:rPr lang="en-US" dirty="0" err="1" smtClean="0"/>
              <a:t>Intellisense</a:t>
            </a:r>
            <a:endParaRPr lang="en-US" dirty="0" smtClean="0"/>
          </a:p>
        </p:txBody>
      </p:sp>
    </p:spTree>
    <p:extLst>
      <p:ext uri="{BB962C8B-B14F-4D97-AF65-F5344CB8AC3E}">
        <p14:creationId xmlns:p14="http://schemas.microsoft.com/office/powerpoint/2010/main" val="525801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a:xfrm>
            <a:off x="560798" y="2012463"/>
            <a:ext cx="11444935" cy="4215579"/>
          </a:xfrm>
        </p:spPr>
        <p:txBody>
          <a:bodyPr>
            <a:normAutofit/>
          </a:bodyPr>
          <a:lstStyle/>
          <a:p>
            <a:pPr marL="742950" indent="-742950">
              <a:lnSpc>
                <a:spcPct val="100000"/>
              </a:lnSpc>
              <a:buAutoNum type="arabicParenR"/>
            </a:pPr>
            <a:r>
              <a:rPr lang="en-US" sz="5400" dirty="0" smtClean="0">
                <a:latin typeface="+mj-lt"/>
              </a:rPr>
              <a:t>Release Recap</a:t>
            </a:r>
          </a:p>
          <a:p>
            <a:pPr marL="742950" indent="-742950">
              <a:lnSpc>
                <a:spcPct val="100000"/>
              </a:lnSpc>
              <a:buAutoNum type="arabicParenR"/>
            </a:pPr>
            <a:r>
              <a:rPr lang="en-US" sz="5400" dirty="0" smtClean="0">
                <a:latin typeface="+mj-lt"/>
              </a:rPr>
              <a:t>One ASP.NET</a:t>
            </a:r>
          </a:p>
          <a:p>
            <a:pPr marL="742950" indent="-742950">
              <a:lnSpc>
                <a:spcPct val="100000"/>
              </a:lnSpc>
              <a:buAutoNum type="arabicParenR"/>
            </a:pPr>
            <a:r>
              <a:rPr lang="en-US" sz="5400" dirty="0" smtClean="0">
                <a:latin typeface="+mj-lt"/>
              </a:rPr>
              <a:t>Visual Studio 2013 + Web Essentials</a:t>
            </a:r>
          </a:p>
          <a:p>
            <a:pPr marL="742950" indent="-742950">
              <a:lnSpc>
                <a:spcPct val="100000"/>
              </a:lnSpc>
              <a:buAutoNum type="arabicParenR"/>
            </a:pPr>
            <a:r>
              <a:rPr lang="en-US" sz="5400" dirty="0" smtClean="0">
                <a:latin typeface="+mj-lt"/>
              </a:rPr>
              <a:t>What’s new in ASP.NET</a:t>
            </a:r>
          </a:p>
        </p:txBody>
      </p:sp>
    </p:spTree>
    <p:extLst>
      <p:ext uri="{BB962C8B-B14F-4D97-AF65-F5344CB8AC3E}">
        <p14:creationId xmlns:p14="http://schemas.microsoft.com/office/powerpoint/2010/main" val="30635105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sz="quarter" idx="4294967295"/>
          </p:nvPr>
        </p:nvSpPr>
        <p:spPr>
          <a:xfrm>
            <a:off x="521493" y="1448080"/>
            <a:ext cx="11147432" cy="724089"/>
          </a:xfrm>
          <a:prstGeom prst="rect">
            <a:avLst/>
          </a:prstGeom>
        </p:spPr>
        <p:txBody>
          <a:bodyPr/>
          <a:lstStyle/>
          <a:p>
            <a:pPr marL="0" indent="0">
              <a:buNone/>
            </a:pPr>
            <a:r>
              <a:rPr lang="en-US" dirty="0" smtClean="0"/>
              <a:t>Release every ~6 months</a:t>
            </a:r>
          </a:p>
        </p:txBody>
      </p:sp>
      <p:graphicFrame>
        <p:nvGraphicFramePr>
          <p:cNvPr id="2" name="Diagram 1"/>
          <p:cNvGraphicFramePr/>
          <p:nvPr>
            <p:extLst>
              <p:ext uri="{D42A27DB-BD31-4B8C-83A1-F6EECF244321}">
                <p14:modId xmlns:p14="http://schemas.microsoft.com/office/powerpoint/2010/main" val="1823286823"/>
              </p:ext>
            </p:extLst>
          </p:nvPr>
        </p:nvGraphicFramePr>
        <p:xfrm>
          <a:off x="380254" y="2015118"/>
          <a:ext cx="11499621" cy="4247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p:cNvSpPr>
            <a:spLocks noGrp="1"/>
          </p:cNvSpPr>
          <p:nvPr>
            <p:ph type="title"/>
          </p:nvPr>
        </p:nvSpPr>
        <p:spPr/>
        <p:txBody>
          <a:bodyPr/>
          <a:lstStyle/>
          <a:p>
            <a:r>
              <a:rPr lang="en-US" dirty="0" smtClean="0"/>
              <a:t>ASP.NET and Web Tools Cadence</a:t>
            </a:r>
            <a:endParaRPr lang="en-US" dirty="0"/>
          </a:p>
        </p:txBody>
      </p:sp>
    </p:spTree>
    <p:extLst>
      <p:ext uri="{BB962C8B-B14F-4D97-AF65-F5344CB8AC3E}">
        <p14:creationId xmlns:p14="http://schemas.microsoft.com/office/powerpoint/2010/main" val="339089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6"/>
          <p:cNvSpPr>
            <a:spLocks noGrp="1"/>
          </p:cNvSpPr>
          <p:nvPr>
            <p:ph type="title"/>
          </p:nvPr>
        </p:nvSpPr>
        <p:spPr>
          <a:xfrm>
            <a:off x="269244" y="289960"/>
            <a:ext cx="11655840" cy="899537"/>
          </a:xfrm>
        </p:spPr>
        <p:txBody>
          <a:bodyPr/>
          <a:lstStyle/>
          <a:p>
            <a:r>
              <a:rPr lang="en-US" dirty="0" smtClean="0"/>
              <a:t>Visual Studio 2012.2 Release (Feb 2013)</a:t>
            </a:r>
            <a:endParaRPr lang="en-US" dirty="0"/>
          </a:p>
        </p:txBody>
      </p:sp>
      <p:grpSp>
        <p:nvGrpSpPr>
          <p:cNvPr id="3" name="Group 2"/>
          <p:cNvGrpSpPr/>
          <p:nvPr/>
        </p:nvGrpSpPr>
        <p:grpSpPr>
          <a:xfrm>
            <a:off x="1523841" y="1518083"/>
            <a:ext cx="9340675" cy="4545833"/>
            <a:chOff x="1523841" y="1518083"/>
            <a:chExt cx="9340675" cy="4545833"/>
          </a:xfrm>
        </p:grpSpPr>
        <p:sp>
          <p:nvSpPr>
            <p:cNvPr id="4" name="Rectangle 3"/>
            <p:cNvSpPr/>
            <p:nvPr/>
          </p:nvSpPr>
          <p:spPr bwMode="auto">
            <a:xfrm>
              <a:off x="1523841" y="1518083"/>
              <a:ext cx="4452098" cy="4545833"/>
            </a:xfrm>
            <a:prstGeom prst="rect">
              <a:avLst/>
            </a:prstGeom>
            <a:solidFill>
              <a:srgbClr val="48BAE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402" fontAlgn="base">
                <a:spcBef>
                  <a:spcPct val="0"/>
                </a:spcBef>
                <a:spcAft>
                  <a:spcPct val="0"/>
                </a:spcAft>
              </a:pPr>
              <a:endParaRPr lang="en-US" sz="2932" dirty="0">
                <a:gradFill>
                  <a:gsLst>
                    <a:gs pos="0">
                      <a:srgbClr val="FFFFFF"/>
                    </a:gs>
                    <a:gs pos="100000">
                      <a:srgbClr val="FFFFFF"/>
                    </a:gs>
                  </a:gsLst>
                  <a:lin ang="5400000" scaled="0"/>
                </a:gradFill>
              </a:endParaRPr>
            </a:p>
          </p:txBody>
        </p:sp>
        <p:sp>
          <p:nvSpPr>
            <p:cNvPr id="5" name="TextBox 4"/>
            <p:cNvSpPr txBox="1"/>
            <p:nvPr/>
          </p:nvSpPr>
          <p:spPr>
            <a:xfrm>
              <a:off x="2134913" y="1686545"/>
              <a:ext cx="2330427" cy="480775"/>
            </a:xfrm>
            <a:prstGeom prst="rect">
              <a:avLst/>
            </a:prstGeom>
            <a:noFill/>
          </p:spPr>
          <p:txBody>
            <a:bodyPr wrap="none" lIns="0" tIns="0" rIns="0" bIns="0" rtlCol="0">
              <a:spAutoFit/>
            </a:bodyPr>
            <a:lstStyle/>
            <a:p>
              <a:pPr defTabSz="457063">
                <a:lnSpc>
                  <a:spcPct val="90000"/>
                </a:lnSpc>
                <a:spcBef>
                  <a:spcPct val="20000"/>
                </a:spcBef>
                <a:buSzPct val="80000"/>
              </a:pPr>
              <a:r>
                <a:rPr lang="en-US" sz="4266" dirty="0">
                  <a:solidFill>
                    <a:prstClr val="black"/>
                  </a:solidFill>
                </a:rPr>
                <a:t>Templates</a:t>
              </a:r>
            </a:p>
          </p:txBody>
        </p:sp>
        <p:sp>
          <p:nvSpPr>
            <p:cNvPr id="6" name="Rectangle 5"/>
            <p:cNvSpPr/>
            <p:nvPr/>
          </p:nvSpPr>
          <p:spPr bwMode="auto">
            <a:xfrm>
              <a:off x="2092791" y="2347757"/>
              <a:ext cx="3229953" cy="743864"/>
            </a:xfrm>
            <a:prstGeom prst="rect">
              <a:avLst/>
            </a:prstGeom>
            <a:solidFill>
              <a:srgbClr val="0099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402" fontAlgn="base">
                <a:spcBef>
                  <a:spcPct val="0"/>
                </a:spcBef>
                <a:spcAft>
                  <a:spcPct val="0"/>
                </a:spcAft>
              </a:pPr>
              <a:r>
                <a:rPr lang="en-US" sz="2932" dirty="0">
                  <a:gradFill>
                    <a:gsLst>
                      <a:gs pos="0">
                        <a:srgbClr val="FFFFFF"/>
                      </a:gs>
                      <a:gs pos="100000">
                        <a:srgbClr val="FFFFFF"/>
                      </a:gs>
                    </a:gsLst>
                    <a:lin ang="5400000" scaled="0"/>
                  </a:gradFill>
                </a:rPr>
                <a:t>Web Forms</a:t>
              </a:r>
            </a:p>
          </p:txBody>
        </p:sp>
        <p:sp>
          <p:nvSpPr>
            <p:cNvPr id="7" name="Rectangle 6"/>
            <p:cNvSpPr/>
            <p:nvPr/>
          </p:nvSpPr>
          <p:spPr bwMode="auto">
            <a:xfrm>
              <a:off x="2099506" y="3237928"/>
              <a:ext cx="3229953" cy="743864"/>
            </a:xfrm>
            <a:prstGeom prst="rect">
              <a:avLst/>
            </a:prstGeom>
            <a:solidFill>
              <a:srgbClr val="0099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402" fontAlgn="base">
                <a:spcBef>
                  <a:spcPct val="0"/>
                </a:spcBef>
                <a:spcAft>
                  <a:spcPct val="0"/>
                </a:spcAft>
              </a:pPr>
              <a:r>
                <a:rPr lang="en-US" sz="2932" dirty="0">
                  <a:gradFill>
                    <a:gsLst>
                      <a:gs pos="0">
                        <a:srgbClr val="FFFFFF"/>
                      </a:gs>
                      <a:gs pos="100000">
                        <a:srgbClr val="FFFFFF"/>
                      </a:gs>
                    </a:gsLst>
                    <a:lin ang="5400000" scaled="0"/>
                  </a:gradFill>
                </a:rPr>
                <a:t>SignalR</a:t>
              </a:r>
            </a:p>
          </p:txBody>
        </p:sp>
        <p:sp>
          <p:nvSpPr>
            <p:cNvPr id="8" name="Rectangle 7"/>
            <p:cNvSpPr/>
            <p:nvPr/>
          </p:nvSpPr>
          <p:spPr bwMode="auto">
            <a:xfrm>
              <a:off x="2099506" y="4128099"/>
              <a:ext cx="3229953" cy="743864"/>
            </a:xfrm>
            <a:prstGeom prst="rect">
              <a:avLst/>
            </a:prstGeom>
            <a:solidFill>
              <a:srgbClr val="0099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402" fontAlgn="base">
                <a:spcBef>
                  <a:spcPct val="0"/>
                </a:spcBef>
                <a:spcAft>
                  <a:spcPct val="0"/>
                </a:spcAft>
              </a:pPr>
              <a:r>
                <a:rPr lang="en-US" sz="2932" dirty="0">
                  <a:gradFill>
                    <a:gsLst>
                      <a:gs pos="0">
                        <a:srgbClr val="FFFFFF"/>
                      </a:gs>
                      <a:gs pos="100000">
                        <a:srgbClr val="FFFFFF"/>
                      </a:gs>
                    </a:gsLst>
                    <a:lin ang="5400000" scaled="0"/>
                  </a:gradFill>
                </a:rPr>
                <a:t>Web API</a:t>
              </a:r>
            </a:p>
          </p:txBody>
        </p:sp>
        <p:sp>
          <p:nvSpPr>
            <p:cNvPr id="9" name="Rectangle 8"/>
            <p:cNvSpPr/>
            <p:nvPr/>
          </p:nvSpPr>
          <p:spPr bwMode="auto">
            <a:xfrm>
              <a:off x="2092791" y="5018270"/>
              <a:ext cx="3229953" cy="743864"/>
            </a:xfrm>
            <a:prstGeom prst="rect">
              <a:avLst/>
            </a:prstGeom>
            <a:solidFill>
              <a:srgbClr val="0099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defTabSz="1218402" fontAlgn="base">
                <a:spcBef>
                  <a:spcPct val="0"/>
                </a:spcBef>
                <a:spcAft>
                  <a:spcPct val="0"/>
                </a:spcAft>
              </a:pPr>
              <a:r>
                <a:rPr lang="en-US" sz="2932" dirty="0">
                  <a:gradFill>
                    <a:gsLst>
                      <a:gs pos="0">
                        <a:srgbClr val="FFFFFF"/>
                      </a:gs>
                      <a:gs pos="100000">
                        <a:srgbClr val="FFFFFF"/>
                      </a:gs>
                    </a:gsLst>
                    <a:lin ang="5400000" scaled="0"/>
                  </a:gradFill>
                </a:rPr>
                <a:t>    MVC</a:t>
              </a:r>
            </a:p>
          </p:txBody>
        </p:sp>
        <p:sp>
          <p:nvSpPr>
            <p:cNvPr id="10" name="Rectangle 9"/>
            <p:cNvSpPr/>
            <p:nvPr/>
          </p:nvSpPr>
          <p:spPr bwMode="auto">
            <a:xfrm>
              <a:off x="6412418" y="1518083"/>
              <a:ext cx="4452098" cy="4545833"/>
            </a:xfrm>
            <a:prstGeom prst="rect">
              <a:avLst/>
            </a:prstGeom>
            <a:solidFill>
              <a:srgbClr val="48BAE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402" fontAlgn="base">
                <a:spcBef>
                  <a:spcPct val="0"/>
                </a:spcBef>
                <a:spcAft>
                  <a:spcPct val="0"/>
                </a:spcAft>
              </a:pPr>
              <a:endParaRPr lang="en-US" sz="2932" dirty="0">
                <a:gradFill>
                  <a:gsLst>
                    <a:gs pos="0">
                      <a:srgbClr val="FFFFFF"/>
                    </a:gs>
                    <a:gs pos="100000">
                      <a:srgbClr val="FFFFFF"/>
                    </a:gs>
                  </a:gsLst>
                  <a:lin ang="5400000" scaled="0"/>
                </a:gradFill>
              </a:endParaRPr>
            </a:p>
          </p:txBody>
        </p:sp>
        <p:sp>
          <p:nvSpPr>
            <p:cNvPr id="11" name="TextBox 10"/>
            <p:cNvSpPr txBox="1"/>
            <p:nvPr/>
          </p:nvSpPr>
          <p:spPr>
            <a:xfrm>
              <a:off x="7023491" y="1686545"/>
              <a:ext cx="2816621" cy="480775"/>
            </a:xfrm>
            <a:prstGeom prst="rect">
              <a:avLst/>
            </a:prstGeom>
            <a:noFill/>
          </p:spPr>
          <p:txBody>
            <a:bodyPr wrap="none" lIns="0" tIns="0" rIns="0" bIns="0" rtlCol="0">
              <a:spAutoFit/>
            </a:bodyPr>
            <a:lstStyle/>
            <a:p>
              <a:pPr defTabSz="457063">
                <a:lnSpc>
                  <a:spcPct val="90000"/>
                </a:lnSpc>
                <a:spcBef>
                  <a:spcPct val="20000"/>
                </a:spcBef>
                <a:buSzPct val="80000"/>
              </a:pPr>
              <a:r>
                <a:rPr lang="en-US" sz="4266" dirty="0">
                  <a:solidFill>
                    <a:prstClr val="black"/>
                  </a:solidFill>
                </a:rPr>
                <a:t>Web Tooling</a:t>
              </a:r>
            </a:p>
          </p:txBody>
        </p:sp>
        <p:grpSp>
          <p:nvGrpSpPr>
            <p:cNvPr id="13" name="Group 12"/>
            <p:cNvGrpSpPr/>
            <p:nvPr/>
          </p:nvGrpSpPr>
          <p:grpSpPr>
            <a:xfrm>
              <a:off x="6981369" y="2347757"/>
              <a:ext cx="3236669" cy="3414376"/>
              <a:chOff x="953832" y="1352550"/>
              <a:chExt cx="2825262" cy="3147861"/>
            </a:xfrm>
            <a:solidFill>
              <a:srgbClr val="009950"/>
            </a:solidFill>
          </p:grpSpPr>
          <p:sp>
            <p:nvSpPr>
              <p:cNvPr id="15" name="Rectangle 14"/>
              <p:cNvSpPr/>
              <p:nvPr/>
            </p:nvSpPr>
            <p:spPr bwMode="auto">
              <a:xfrm>
                <a:off x="953832" y="1352550"/>
                <a:ext cx="2819400" cy="6858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402" fontAlgn="base">
                  <a:spcBef>
                    <a:spcPct val="0"/>
                  </a:spcBef>
                  <a:spcAft>
                    <a:spcPct val="0"/>
                  </a:spcAft>
                </a:pPr>
                <a:r>
                  <a:rPr lang="en-US" sz="2932" dirty="0">
                    <a:gradFill>
                      <a:gsLst>
                        <a:gs pos="0">
                          <a:srgbClr val="FFFFFF"/>
                        </a:gs>
                        <a:gs pos="100000">
                          <a:srgbClr val="FFFFFF"/>
                        </a:gs>
                      </a:gsLst>
                      <a:lin ang="5400000" scaled="0"/>
                    </a:gradFill>
                  </a:rPr>
                  <a:t>Page Inspector</a:t>
                </a:r>
              </a:p>
            </p:txBody>
          </p:sp>
          <p:sp>
            <p:nvSpPr>
              <p:cNvPr id="16" name="Rectangle 15"/>
              <p:cNvSpPr/>
              <p:nvPr/>
            </p:nvSpPr>
            <p:spPr bwMode="auto">
              <a:xfrm>
                <a:off x="959694" y="2173237"/>
                <a:ext cx="2819400" cy="6858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402" fontAlgn="base">
                  <a:spcBef>
                    <a:spcPct val="0"/>
                  </a:spcBef>
                  <a:spcAft>
                    <a:spcPct val="0"/>
                  </a:spcAft>
                </a:pPr>
                <a:r>
                  <a:rPr lang="en-US" sz="2932" dirty="0">
                    <a:gradFill>
                      <a:gsLst>
                        <a:gs pos="0">
                          <a:srgbClr val="FFFFFF"/>
                        </a:gs>
                        <a:gs pos="100000">
                          <a:srgbClr val="FFFFFF"/>
                        </a:gs>
                      </a:gsLst>
                      <a:lin ang="5400000" scaled="0"/>
                    </a:gradFill>
                  </a:rPr>
                  <a:t>IntelliSense</a:t>
                </a:r>
              </a:p>
            </p:txBody>
          </p:sp>
          <p:sp>
            <p:nvSpPr>
              <p:cNvPr id="17" name="Rectangle 16"/>
              <p:cNvSpPr/>
              <p:nvPr/>
            </p:nvSpPr>
            <p:spPr bwMode="auto">
              <a:xfrm>
                <a:off x="959694" y="2993924"/>
                <a:ext cx="2819400" cy="6858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402" fontAlgn="base">
                  <a:spcBef>
                    <a:spcPct val="0"/>
                  </a:spcBef>
                  <a:spcAft>
                    <a:spcPct val="0"/>
                  </a:spcAft>
                </a:pPr>
                <a:r>
                  <a:rPr lang="en-US" sz="2932" dirty="0">
                    <a:gradFill>
                      <a:gsLst>
                        <a:gs pos="0">
                          <a:srgbClr val="FFFFFF"/>
                        </a:gs>
                        <a:gs pos="100000">
                          <a:srgbClr val="FFFFFF"/>
                        </a:gs>
                      </a:gsLst>
                      <a:lin ang="5400000" scaled="0"/>
                    </a:gradFill>
                  </a:rPr>
                  <a:t>Publishing</a:t>
                </a:r>
              </a:p>
            </p:txBody>
          </p:sp>
          <p:sp>
            <p:nvSpPr>
              <p:cNvPr id="18" name="Rectangle 17"/>
              <p:cNvSpPr/>
              <p:nvPr/>
            </p:nvSpPr>
            <p:spPr bwMode="auto">
              <a:xfrm>
                <a:off x="953832" y="3814611"/>
                <a:ext cx="2819400" cy="6858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402" fontAlgn="base">
                  <a:spcBef>
                    <a:spcPct val="0"/>
                  </a:spcBef>
                  <a:spcAft>
                    <a:spcPct val="0"/>
                  </a:spcAft>
                </a:pPr>
                <a:r>
                  <a:rPr lang="en-US" sz="2932" dirty="0">
                    <a:gradFill>
                      <a:gsLst>
                        <a:gs pos="0">
                          <a:srgbClr val="FFFFFF"/>
                        </a:gs>
                        <a:gs pos="100000">
                          <a:srgbClr val="FFFFFF"/>
                        </a:gs>
                      </a:gsLst>
                      <a:lin ang="5400000" scaled="0"/>
                    </a:gradFill>
                  </a:rPr>
                  <a:t>Editor</a:t>
                </a:r>
              </a:p>
            </p:txBody>
          </p:sp>
        </p:grpSp>
        <p:sp>
          <p:nvSpPr>
            <p:cNvPr id="19" name="Rectangle 18"/>
            <p:cNvSpPr/>
            <p:nvPr/>
          </p:nvSpPr>
          <p:spPr bwMode="auto">
            <a:xfrm>
              <a:off x="3531649" y="5080510"/>
              <a:ext cx="1658624" cy="294194"/>
            </a:xfrm>
            <a:prstGeom prst="rect">
              <a:avLst/>
            </a:prstGeom>
            <a:solidFill>
              <a:srgbClr val="4AAA5E"/>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402" fontAlgn="base">
                <a:spcBef>
                  <a:spcPct val="0"/>
                </a:spcBef>
                <a:spcAft>
                  <a:spcPct val="0"/>
                </a:spcAft>
              </a:pPr>
              <a:r>
                <a:rPr lang="en-US" sz="2399" dirty="0">
                  <a:gradFill>
                    <a:gsLst>
                      <a:gs pos="0">
                        <a:srgbClr val="FFFFFF"/>
                      </a:gs>
                      <a:gs pos="100000">
                        <a:srgbClr val="FFFFFF"/>
                      </a:gs>
                    </a:gsLst>
                    <a:lin ang="5400000" scaled="0"/>
                  </a:gradFill>
                </a:rPr>
                <a:t>Facebook</a:t>
              </a:r>
            </a:p>
          </p:txBody>
        </p:sp>
        <p:sp>
          <p:nvSpPr>
            <p:cNvPr id="20" name="Rectangle 19"/>
            <p:cNvSpPr/>
            <p:nvPr/>
          </p:nvSpPr>
          <p:spPr bwMode="auto">
            <a:xfrm>
              <a:off x="3531649" y="5418887"/>
              <a:ext cx="1658624" cy="294194"/>
            </a:xfrm>
            <a:prstGeom prst="rect">
              <a:avLst/>
            </a:prstGeom>
            <a:solidFill>
              <a:srgbClr val="4AAA5E"/>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402" fontAlgn="base">
                <a:spcBef>
                  <a:spcPct val="0"/>
                </a:spcBef>
                <a:spcAft>
                  <a:spcPct val="0"/>
                </a:spcAft>
              </a:pPr>
              <a:r>
                <a:rPr lang="en-US" sz="2399" dirty="0">
                  <a:gradFill>
                    <a:gsLst>
                      <a:gs pos="0">
                        <a:srgbClr val="FFFFFF"/>
                      </a:gs>
                      <a:gs pos="100000">
                        <a:srgbClr val="FFFFFF"/>
                      </a:gs>
                    </a:gsLst>
                    <a:lin ang="5400000" scaled="0"/>
                  </a:gradFill>
                </a:rPr>
                <a:t>SPA</a:t>
              </a:r>
            </a:p>
          </p:txBody>
        </p:sp>
      </p:grpSp>
    </p:spTree>
    <p:extLst>
      <p:ext uri="{BB962C8B-B14F-4D97-AF65-F5344CB8AC3E}">
        <p14:creationId xmlns:p14="http://schemas.microsoft.com/office/powerpoint/2010/main" val="107364571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ASP.NET</a:t>
            </a:r>
            <a:endParaRPr lang="en-US" dirty="0"/>
          </a:p>
        </p:txBody>
      </p:sp>
      <p:sp>
        <p:nvSpPr>
          <p:cNvPr id="34" name="Rectangle 33"/>
          <p:cNvSpPr/>
          <p:nvPr/>
        </p:nvSpPr>
        <p:spPr bwMode="gray">
          <a:xfrm>
            <a:off x="2073724" y="4891425"/>
            <a:ext cx="8154709" cy="1466556"/>
          </a:xfrm>
          <a:prstGeom prst="rect">
            <a:avLst/>
          </a:prstGeom>
          <a:solidFill>
            <a:srgbClr val="1D438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5399"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ASP.NET</a:t>
            </a:r>
            <a:endParaRPr lang="en-US" sz="5399"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6" name="Rectangle 35"/>
          <p:cNvSpPr/>
          <p:nvPr/>
        </p:nvSpPr>
        <p:spPr bwMode="gray">
          <a:xfrm>
            <a:off x="2073725"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Forms</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7" name="Rectangle 36"/>
          <p:cNvSpPr/>
          <p:nvPr/>
        </p:nvSpPr>
        <p:spPr bwMode="gray">
          <a:xfrm>
            <a:off x="2073725" y="1702496"/>
            <a:ext cx="5401251" cy="1528146"/>
          </a:xfrm>
          <a:prstGeom prst="rect">
            <a:avLst/>
          </a:prstGeom>
          <a:solidFill>
            <a:srgbClr val="46B4B2"/>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5399"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Sites</a:t>
            </a:r>
            <a:endParaRPr lang="en-US" sz="5399"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8" name="Rectangle 37"/>
          <p:cNvSpPr/>
          <p:nvPr/>
        </p:nvSpPr>
        <p:spPr bwMode="gray">
          <a:xfrm>
            <a:off x="3450453"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Pages</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9" name="Rectangle 38"/>
          <p:cNvSpPr/>
          <p:nvPr/>
        </p:nvSpPr>
        <p:spPr bwMode="gray">
          <a:xfrm>
            <a:off x="4827181"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Single</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Apps</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0" name="Rectangle 39"/>
          <p:cNvSpPr/>
          <p:nvPr/>
        </p:nvSpPr>
        <p:spPr bwMode="gray">
          <a:xfrm>
            <a:off x="6203908"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MVC</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1" name="Rectangle 40"/>
          <p:cNvSpPr/>
          <p:nvPr/>
        </p:nvSpPr>
        <p:spPr bwMode="gray">
          <a:xfrm>
            <a:off x="7580636"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API</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2" name="Rectangle 41"/>
          <p:cNvSpPr/>
          <p:nvPr/>
        </p:nvSpPr>
        <p:spPr bwMode="gray">
          <a:xfrm>
            <a:off x="8957366"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SignalR</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3" name="Rectangle 42"/>
          <p:cNvSpPr/>
          <p:nvPr/>
        </p:nvSpPr>
        <p:spPr bwMode="gray">
          <a:xfrm>
            <a:off x="7580635" y="1702497"/>
            <a:ext cx="2647799" cy="1528146"/>
          </a:xfrm>
          <a:prstGeom prst="rect">
            <a:avLst/>
          </a:prstGeom>
          <a:solidFill>
            <a:srgbClr val="46B4B2"/>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5399"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Services</a:t>
            </a:r>
            <a:endParaRPr lang="en-US" sz="5399"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Tree>
    <p:extLst>
      <p:ext uri="{BB962C8B-B14F-4D97-AF65-F5344CB8AC3E}">
        <p14:creationId xmlns:p14="http://schemas.microsoft.com/office/powerpoint/2010/main" val="30917330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ASP.NET</a:t>
            </a:r>
            <a:endParaRPr lang="en-US" dirty="0"/>
          </a:p>
        </p:txBody>
      </p:sp>
      <p:sp>
        <p:nvSpPr>
          <p:cNvPr id="34" name="Rectangle 33"/>
          <p:cNvSpPr/>
          <p:nvPr/>
        </p:nvSpPr>
        <p:spPr bwMode="gray">
          <a:xfrm>
            <a:off x="2073724" y="4891425"/>
            <a:ext cx="8154709" cy="1466556"/>
          </a:xfrm>
          <a:prstGeom prst="rect">
            <a:avLst/>
          </a:prstGeom>
          <a:solidFill>
            <a:srgbClr val="1D438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5399"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ASP.NET</a:t>
            </a:r>
            <a:endParaRPr lang="en-US" sz="5399"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6" name="Rectangle 35"/>
          <p:cNvSpPr/>
          <p:nvPr/>
        </p:nvSpPr>
        <p:spPr bwMode="gray">
          <a:xfrm>
            <a:off x="2073725"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Forms</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7" name="Rectangle 36"/>
          <p:cNvSpPr/>
          <p:nvPr/>
        </p:nvSpPr>
        <p:spPr bwMode="gray">
          <a:xfrm>
            <a:off x="2073725" y="1702496"/>
            <a:ext cx="5401251" cy="1528146"/>
          </a:xfrm>
          <a:prstGeom prst="rect">
            <a:avLst/>
          </a:prstGeom>
          <a:solidFill>
            <a:srgbClr val="46B4B2"/>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5399"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Sites</a:t>
            </a:r>
            <a:endParaRPr lang="en-US" sz="5399"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8" name="Rectangle 37"/>
          <p:cNvSpPr/>
          <p:nvPr/>
        </p:nvSpPr>
        <p:spPr bwMode="gray">
          <a:xfrm>
            <a:off x="3450453"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Pages</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9" name="Rectangle 38"/>
          <p:cNvSpPr/>
          <p:nvPr/>
        </p:nvSpPr>
        <p:spPr bwMode="gray">
          <a:xfrm>
            <a:off x="4827181"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Single</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Apps</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0" name="Rectangle 39"/>
          <p:cNvSpPr/>
          <p:nvPr/>
        </p:nvSpPr>
        <p:spPr bwMode="gray">
          <a:xfrm>
            <a:off x="6203908"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MVC</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1" name="Rectangle 40"/>
          <p:cNvSpPr/>
          <p:nvPr/>
        </p:nvSpPr>
        <p:spPr bwMode="gray">
          <a:xfrm>
            <a:off x="7580636"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API</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2" name="Rectangle 41"/>
          <p:cNvSpPr/>
          <p:nvPr/>
        </p:nvSpPr>
        <p:spPr bwMode="gray">
          <a:xfrm>
            <a:off x="8957366"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SignalR</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3" name="Rectangle 42"/>
          <p:cNvSpPr/>
          <p:nvPr/>
        </p:nvSpPr>
        <p:spPr bwMode="gray">
          <a:xfrm>
            <a:off x="7580635" y="1702497"/>
            <a:ext cx="2647799" cy="1528146"/>
          </a:xfrm>
          <a:prstGeom prst="rect">
            <a:avLst/>
          </a:prstGeom>
          <a:solidFill>
            <a:srgbClr val="46B4B2"/>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5399"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Services</a:t>
            </a:r>
            <a:endParaRPr lang="en-US" sz="5399"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12" name="Rectangle 11"/>
          <p:cNvSpPr/>
          <p:nvPr/>
        </p:nvSpPr>
        <p:spPr bwMode="gray">
          <a:xfrm>
            <a:off x="696996" y="3338166"/>
            <a:ext cx="1271068" cy="1445732"/>
          </a:xfrm>
          <a:prstGeom prst="rect">
            <a:avLst/>
          </a:prstGeom>
          <a:solidFill>
            <a:srgbClr val="E9862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3921"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YOU!</a:t>
            </a:r>
            <a:endParaRPr lang="en-US" sz="392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13" name="Rectangle 12"/>
          <p:cNvSpPr/>
          <p:nvPr/>
        </p:nvSpPr>
        <p:spPr bwMode="gray">
          <a:xfrm>
            <a:off x="10334096" y="3338166"/>
            <a:ext cx="1271068" cy="1445732"/>
          </a:xfrm>
          <a:prstGeom prst="rect">
            <a:avLst/>
          </a:prstGeom>
          <a:solidFill>
            <a:srgbClr val="E9862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3921"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YOU!</a:t>
            </a:r>
          </a:p>
        </p:txBody>
      </p:sp>
    </p:spTree>
    <p:extLst>
      <p:ext uri="{BB962C8B-B14F-4D97-AF65-F5344CB8AC3E}">
        <p14:creationId xmlns:p14="http://schemas.microsoft.com/office/powerpoint/2010/main" val="12368664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ASP.NET</a:t>
            </a:r>
            <a:endParaRPr lang="en-US" dirty="0"/>
          </a:p>
        </p:txBody>
      </p:sp>
      <p:sp>
        <p:nvSpPr>
          <p:cNvPr id="34" name="Rectangle 33"/>
          <p:cNvSpPr/>
          <p:nvPr/>
        </p:nvSpPr>
        <p:spPr bwMode="gray">
          <a:xfrm>
            <a:off x="696996" y="4891425"/>
            <a:ext cx="10908168" cy="1466556"/>
          </a:xfrm>
          <a:prstGeom prst="rect">
            <a:avLst/>
          </a:prstGeom>
          <a:solidFill>
            <a:srgbClr val="1D438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5399"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ASP.NET</a:t>
            </a:r>
            <a:endParaRPr lang="en-US" sz="5399"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6" name="Rectangle 35"/>
          <p:cNvSpPr/>
          <p:nvPr/>
        </p:nvSpPr>
        <p:spPr bwMode="gray">
          <a:xfrm>
            <a:off x="2073725"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Forms</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7" name="Rectangle 36"/>
          <p:cNvSpPr/>
          <p:nvPr/>
        </p:nvSpPr>
        <p:spPr bwMode="gray">
          <a:xfrm>
            <a:off x="696995" y="1702496"/>
            <a:ext cx="6777981" cy="1528146"/>
          </a:xfrm>
          <a:prstGeom prst="rect">
            <a:avLst/>
          </a:prstGeom>
          <a:solidFill>
            <a:srgbClr val="46B4B2"/>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5399"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Sites</a:t>
            </a:r>
            <a:endParaRPr lang="en-US" sz="5399"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8" name="Rectangle 37"/>
          <p:cNvSpPr/>
          <p:nvPr/>
        </p:nvSpPr>
        <p:spPr bwMode="gray">
          <a:xfrm>
            <a:off x="3450453"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Pages</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9" name="Rectangle 38"/>
          <p:cNvSpPr/>
          <p:nvPr/>
        </p:nvSpPr>
        <p:spPr bwMode="gray">
          <a:xfrm>
            <a:off x="4827181"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Single</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Apps</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0" name="Rectangle 39"/>
          <p:cNvSpPr/>
          <p:nvPr/>
        </p:nvSpPr>
        <p:spPr bwMode="gray">
          <a:xfrm>
            <a:off x="6203908"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MVC</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1" name="Rectangle 40"/>
          <p:cNvSpPr/>
          <p:nvPr/>
        </p:nvSpPr>
        <p:spPr bwMode="gray">
          <a:xfrm>
            <a:off x="7580636"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API</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2" name="Rectangle 41"/>
          <p:cNvSpPr/>
          <p:nvPr/>
        </p:nvSpPr>
        <p:spPr bwMode="gray">
          <a:xfrm>
            <a:off x="8957366"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SignalR</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3" name="Rectangle 42"/>
          <p:cNvSpPr/>
          <p:nvPr/>
        </p:nvSpPr>
        <p:spPr bwMode="gray">
          <a:xfrm>
            <a:off x="7580635" y="1702497"/>
            <a:ext cx="4024527" cy="1528146"/>
          </a:xfrm>
          <a:prstGeom prst="rect">
            <a:avLst/>
          </a:prstGeom>
          <a:solidFill>
            <a:srgbClr val="46B4B2"/>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5399"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Services</a:t>
            </a:r>
            <a:endParaRPr lang="en-US" sz="5399"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12" name="Rectangle 11"/>
          <p:cNvSpPr/>
          <p:nvPr/>
        </p:nvSpPr>
        <p:spPr bwMode="gray">
          <a:xfrm>
            <a:off x="696996" y="3338166"/>
            <a:ext cx="1271068" cy="1445732"/>
          </a:xfrm>
          <a:prstGeom prst="rect">
            <a:avLst/>
          </a:prstGeom>
          <a:solidFill>
            <a:srgbClr val="E9862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3921"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YOU!</a:t>
            </a:r>
            <a:endParaRPr lang="en-US" sz="392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13" name="Rectangle 12"/>
          <p:cNvSpPr/>
          <p:nvPr/>
        </p:nvSpPr>
        <p:spPr bwMode="gray">
          <a:xfrm>
            <a:off x="10334096" y="3338166"/>
            <a:ext cx="1271068" cy="1445732"/>
          </a:xfrm>
          <a:prstGeom prst="rect">
            <a:avLst/>
          </a:prstGeom>
          <a:solidFill>
            <a:srgbClr val="E9862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3921"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YOU!</a:t>
            </a:r>
          </a:p>
        </p:txBody>
      </p:sp>
    </p:spTree>
    <p:extLst>
      <p:ext uri="{BB962C8B-B14F-4D97-AF65-F5344CB8AC3E}">
        <p14:creationId xmlns:p14="http://schemas.microsoft.com/office/powerpoint/2010/main" val="1747193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ASP.NET</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9</a:t>
            </a:fld>
            <a:endParaRPr lang="en-US"/>
          </a:p>
        </p:txBody>
      </p:sp>
      <p:sp>
        <p:nvSpPr>
          <p:cNvPr id="5" name="Text Placeholder 4"/>
          <p:cNvSpPr>
            <a:spLocks noGrp="1"/>
          </p:cNvSpPr>
          <p:nvPr>
            <p:ph type="body" sz="quarter" idx="13"/>
          </p:nvPr>
        </p:nvSpPr>
        <p:spPr/>
        <p:txBody>
          <a:bodyPr/>
          <a:lstStyle/>
          <a:p>
            <a:r>
              <a:rPr lang="en-US" dirty="0" smtClean="0"/>
              <a:t>Visual Studio 2013 – New ASP.NET Project</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951" y="2058882"/>
            <a:ext cx="6611516" cy="4110142"/>
          </a:xfrm>
          <a:prstGeom prst="rect">
            <a:avLst/>
          </a:prstGeom>
        </p:spPr>
      </p:pic>
    </p:spTree>
    <p:extLst>
      <p:ext uri="{BB962C8B-B14F-4D97-AF65-F5344CB8AC3E}">
        <p14:creationId xmlns:p14="http://schemas.microsoft.com/office/powerpoint/2010/main" val="2614050900"/>
      </p:ext>
    </p:extLst>
  </p:cSld>
  <p:clrMapOvr>
    <a:masterClrMapping/>
  </p:clrMapOvr>
</p:sld>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2522</TotalTime>
  <Words>2198</Words>
  <Application>Microsoft Office PowerPoint</Application>
  <PresentationFormat>Widescreen</PresentationFormat>
  <Paragraphs>257</Paragraphs>
  <Slides>21</Slides>
  <Notes>16</Notes>
  <HiddenSlides>0</HiddenSlides>
  <MMClips>0</MMClips>
  <ScaleCrop>false</ScaleCrop>
  <HeadingPairs>
    <vt:vector size="6" baseType="variant">
      <vt:variant>
        <vt:lpstr>Fonts Used</vt:lpstr>
      </vt:variant>
      <vt:variant>
        <vt:i4>5</vt:i4>
      </vt:variant>
      <vt:variant>
        <vt:lpstr>Theme</vt:lpstr>
      </vt:variant>
      <vt:variant>
        <vt:i4>7</vt:i4>
      </vt:variant>
      <vt:variant>
        <vt:lpstr>Slide Titles</vt:lpstr>
      </vt:variant>
      <vt:variant>
        <vt:i4>21</vt:i4>
      </vt:variant>
    </vt:vector>
  </HeadingPairs>
  <TitlesOfParts>
    <vt:vector size="33" baseType="lpstr">
      <vt:lpstr>Arial</vt:lpstr>
      <vt:lpstr>Calibri</vt:lpstr>
      <vt:lpstr>Segoe UI</vt:lpstr>
      <vt:lpstr>Segoe UI Light</vt:lpstr>
      <vt:lpstr>Segoe UI Semibold</vt:lpstr>
      <vt:lpstr>Deck Title Slide</vt:lpstr>
      <vt:lpstr>Azure Medium</vt:lpstr>
      <vt:lpstr>Azure Green</vt:lpstr>
      <vt:lpstr>Azure Graphite</vt:lpstr>
      <vt:lpstr>Azure Dark</vt:lpstr>
      <vt:lpstr>Azure Basic</vt:lpstr>
      <vt:lpstr>Azure Noir</vt:lpstr>
      <vt:lpstr>Introduction to ASP.NET &amp; Visual Studio 2013 Web Tools</vt:lpstr>
      <vt:lpstr>PowerPoint Presentation</vt:lpstr>
      <vt:lpstr>Agenda</vt:lpstr>
      <vt:lpstr>ASP.NET and Web Tools Cadence</vt:lpstr>
      <vt:lpstr>Visual Studio 2012.2 Release (Feb 2013)</vt:lpstr>
      <vt:lpstr>One ASP.NET</vt:lpstr>
      <vt:lpstr>One ASP.NET</vt:lpstr>
      <vt:lpstr>One ASP.NET</vt:lpstr>
      <vt:lpstr>One ASP.NET</vt:lpstr>
      <vt:lpstr>Demo</vt:lpstr>
      <vt:lpstr>New ASP.NET Core Features</vt:lpstr>
      <vt:lpstr>ASP.NET Core Features</vt:lpstr>
      <vt:lpstr>Visual Studio Web Tools</vt:lpstr>
      <vt:lpstr>Visual Studio 2013 – Web Tools</vt:lpstr>
      <vt:lpstr>Demo</vt:lpstr>
      <vt:lpstr>Recap</vt:lpstr>
      <vt:lpstr>One ASP.NET</vt:lpstr>
      <vt:lpstr>ASP.NET Core Features</vt:lpstr>
      <vt:lpstr>Visual Studio 2013 – Web Tools</vt:lpstr>
      <vt:lpstr>Only the highlights…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Jon Galloway</cp:lastModifiedBy>
  <cp:revision>45</cp:revision>
  <dcterms:created xsi:type="dcterms:W3CDTF">2013-08-05T17:04:56Z</dcterms:created>
  <dcterms:modified xsi:type="dcterms:W3CDTF">2014-10-04T00:35:01Z</dcterms:modified>
</cp:coreProperties>
</file>