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49"/>
  </p:notesMasterIdLst>
  <p:sldIdLst>
    <p:sldId id="269" r:id="rId9"/>
    <p:sldId id="270" r:id="rId10"/>
    <p:sldId id="271" r:id="rId11"/>
    <p:sldId id="273" r:id="rId12"/>
    <p:sldId id="274" r:id="rId13"/>
    <p:sldId id="281" r:id="rId14"/>
    <p:sldId id="278" r:id="rId15"/>
    <p:sldId id="282" r:id="rId16"/>
    <p:sldId id="279" r:id="rId17"/>
    <p:sldId id="283" r:id="rId18"/>
    <p:sldId id="284" r:id="rId19"/>
    <p:sldId id="285" r:id="rId20"/>
    <p:sldId id="288" r:id="rId21"/>
    <p:sldId id="286" r:id="rId22"/>
    <p:sldId id="287" r:id="rId23"/>
    <p:sldId id="289" r:id="rId24"/>
    <p:sldId id="290" r:id="rId25"/>
    <p:sldId id="292" r:id="rId26"/>
    <p:sldId id="305" r:id="rId27"/>
    <p:sldId id="294" r:id="rId28"/>
    <p:sldId id="295" r:id="rId29"/>
    <p:sldId id="296" r:id="rId30"/>
    <p:sldId id="297" r:id="rId31"/>
    <p:sldId id="298" r:id="rId32"/>
    <p:sldId id="299" r:id="rId33"/>
    <p:sldId id="300" r:id="rId34"/>
    <p:sldId id="301" r:id="rId35"/>
    <p:sldId id="302" r:id="rId36"/>
    <p:sldId id="303" r:id="rId37"/>
    <p:sldId id="306" r:id="rId38"/>
    <p:sldId id="307" r:id="rId39"/>
    <p:sldId id="308" r:id="rId40"/>
    <p:sldId id="309" r:id="rId41"/>
    <p:sldId id="320" r:id="rId42"/>
    <p:sldId id="317" r:id="rId43"/>
    <p:sldId id="318" r:id="rId44"/>
    <p:sldId id="315" r:id="rId45"/>
    <p:sldId id="316" r:id="rId46"/>
    <p:sldId id="314" r:id="rId47"/>
    <p:sldId id="2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25549" autoAdjust="0"/>
    <p:restoredTop sz="94660"/>
  </p:normalViewPr>
  <p:slideViewPr>
    <p:cSldViewPr snapToGrid="0">
      <p:cViewPr varScale="1">
        <p:scale>
          <a:sx n="107" d="100"/>
          <a:sy n="107" d="100"/>
        </p:scale>
        <p:origin x="144" y="1302"/>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a:t>
            </a:r>
            <a:r>
              <a:rPr lang="en-US" sz="686" smtClean="0">
                <a:gradFill>
                  <a:gsLst>
                    <a:gs pos="0">
                      <a:srgbClr val="FFFFFF"/>
                    </a:gs>
                    <a:gs pos="100000">
                      <a:srgbClr val="FFFFFF"/>
                    </a:gs>
                  </a:gsLst>
                  <a:lin ang="5400000" scaled="0"/>
                </a:gradFill>
                <a:cs typeface="Segoe UI" pitchFamily="34" charset="0"/>
              </a:rPr>
              <a: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NUL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8.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95" r:id="rId10"/>
    <p:sldLayoutId id="21474837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a:t>
            </a:r>
            <a:r>
              <a:rPr lang="en-US" dirty="0" smtClean="0"/>
              <a:t>Microsoft </a:t>
            </a:r>
            <a:r>
              <a:rPr lang="en-US" dirty="0" smtClean="0"/>
              <a:t>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92363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35450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12437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1888067"/>
            <a:ext cx="12065000" cy="3081866"/>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49154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855135"/>
            <a:ext cx="12065000" cy="1049865"/>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000" y="4953001"/>
            <a:ext cx="12065000" cy="1904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0583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156150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222" y="0"/>
            <a:ext cx="9047555" cy="6858000"/>
          </a:xfrm>
          <a:prstGeom prst="rect">
            <a:avLst/>
          </a:prstGeom>
        </p:spPr>
      </p:pic>
    </p:spTree>
    <p:extLst>
      <p:ext uri="{BB962C8B-B14F-4D97-AF65-F5344CB8AC3E}">
        <p14:creationId xmlns:p14="http://schemas.microsoft.com/office/powerpoint/2010/main" val="106432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91691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a:t>
            </a:r>
            <a:r>
              <a:rPr lang="en-US" dirty="0" smtClean="0"/>
              <a:t>Microsoft </a:t>
            </a:r>
            <a:r>
              <a:rPr lang="en-US" dirty="0" smtClean="0"/>
              <a:t>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t>
            </a:r>
            <a:r>
              <a:rPr lang="en-US" dirty="0" smtClean="0"/>
              <a:t>Microsoft </a:t>
            </a:r>
            <a:r>
              <a:rPr lang="en-US" dirty="0" smtClean="0"/>
              <a:t>Azure 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31</a:t>
            </a:fld>
            <a:endParaRPr lang="en-US"/>
          </a:p>
        </p:txBody>
      </p:sp>
    </p:spTree>
    <p:extLst>
      <p:ext uri="{BB962C8B-B14F-4D97-AF65-F5344CB8AC3E}">
        <p14:creationId xmlns:p14="http://schemas.microsoft.com/office/powerpoint/2010/main" val="88795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1498845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a:t>
            </a:r>
            <a:r>
              <a:rPr lang="en-US" dirty="0" smtClean="0"/>
              <a:t>Microsoft </a:t>
            </a:r>
            <a:r>
              <a:rPr lang="en-US" dirty="0" smtClean="0"/>
              <a:t>Azure Web Sites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3820646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a:p>
        </p:txBody>
      </p:sp>
    </p:spTree>
    <p:extLst>
      <p:ext uri="{BB962C8B-B14F-4D97-AF65-F5344CB8AC3E}">
        <p14:creationId xmlns:p14="http://schemas.microsoft.com/office/powerpoint/2010/main" val="68041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a:p>
        </p:txBody>
      </p:sp>
    </p:spTree>
    <p:extLst>
      <p:ext uri="{BB962C8B-B14F-4D97-AF65-F5344CB8AC3E}">
        <p14:creationId xmlns:p14="http://schemas.microsoft.com/office/powerpoint/2010/main" val="383385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1064823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2713316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32347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22555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3909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431417813"/>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793</Words>
  <Application>Microsoft Office PowerPoint</Application>
  <PresentationFormat>Widescreen</PresentationFormat>
  <Paragraphs>211</Paragraphs>
  <Slides>40</Slides>
  <Notes>1</Notes>
  <HiddenSlides>1</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40</vt:i4>
      </vt:variant>
    </vt:vector>
  </HeadingPairs>
  <TitlesOfParts>
    <vt:vector size="5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46</cp:revision>
  <dcterms:created xsi:type="dcterms:W3CDTF">2013-08-05T17:04:56Z</dcterms:created>
  <dcterms:modified xsi:type="dcterms:W3CDTF">2014-10-04T00:35:35Z</dcterms:modified>
</cp:coreProperties>
</file>