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2"/>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6" r:id="rId24"/>
    <p:sldId id="295" r:id="rId25"/>
    <p:sldId id="291" r:id="rId26"/>
    <p:sldId id="292" r:id="rId27"/>
    <p:sldId id="293" r:id="rId28"/>
    <p:sldId id="294" r:id="rId29"/>
    <p:sldId id="289"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18E"/>
    <a:srgbClr val="1D4380"/>
    <a:srgbClr val="7F498F"/>
    <a:srgbClr val="289FD7"/>
    <a:srgbClr val="48BAE7"/>
    <a:srgbClr val="E34F24"/>
    <a:srgbClr val="3C454F"/>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80453" autoAdjust="0"/>
  </p:normalViewPr>
  <p:slideViewPr>
    <p:cSldViewPr snapToGrid="0">
      <p:cViewPr varScale="1">
        <p:scale>
          <a:sx n="103" d="100"/>
          <a:sy n="103" d="100"/>
        </p:scale>
        <p:origin x="138" y="294"/>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t>
            </a: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10/3/2014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t>
            </a:r>
            <a:r>
              <a:rPr lang="en-US" dirty="0" smtClean="0">
                <a:solidFill>
                  <a:srgbClr val="BDCD2C"/>
                </a:solidFill>
              </a:rPr>
              <a:t>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t>
            </a:r>
            <a:r>
              <a:rPr lang="en-US" dirty="0" smtClean="0">
                <a:solidFill>
                  <a:srgbClr val="0171B0"/>
                </a:solidFill>
              </a:rPr>
              <a:t>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t>
            </a:r>
            <a:r>
              <a:rPr lang="en-US" dirty="0" smtClean="0">
                <a:solidFill>
                  <a:srgbClr val="289FD7"/>
                </a:solidFill>
              </a:rPr>
              <a:t>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18</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711671750"/>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tr>
              <a:tr h="409188">
                <a:tc>
                  <a:txBody>
                    <a:bodyPr/>
                    <a:lstStyle/>
                    <a:p>
                      <a:r>
                        <a:rPr lang="en-US" sz="2000" dirty="0" smtClean="0">
                          <a:solidFill>
                            <a:srgbClr val="000000"/>
                          </a:solidFill>
                        </a:rPr>
                        <a:t>Introduction to ASP.NET and Visual Studio 2013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t>
            </a:r>
            <a:r>
              <a:rPr lang="en-US" dirty="0" smtClean="0"/>
              <a:t>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t>
              </a:r>
              <a:r>
                <a:rPr lang="en-US" sz="4000" kern="1200" baseline="0" dirty="0" smtClean="0"/>
                <a:t>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a:solidFill>
                  <a:schemeClr val="bg1"/>
                </a:solidFill>
              </a:rPr>
              <a:t>http</a:t>
            </a:r>
            <a:r>
              <a:rPr lang="en-US" sz="3200" b="1" smtClean="0">
                <a:solidFill>
                  <a:schemeClr val="bg1"/>
                </a:solidFill>
              </a:rPr>
              <a:t>://azure.microsoft.com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t>
              </a:r>
              <a:r>
                <a:rPr lang="en-US" sz="4000" kern="1200" baseline="0" dirty="0" smtClean="0"/>
                <a:t>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2013: </a:t>
            </a:r>
            <a:r>
              <a:rPr lang="en-US" sz="4000" i="1" dirty="0"/>
              <a:t>The</a:t>
            </a:r>
            <a:r>
              <a:rPr lang="en-US" sz="4000" dirty="0"/>
              <a:t> editor for serious web </a:t>
            </a:r>
            <a:r>
              <a:rPr lang="en-US" sz="4000" dirty="0" err="1"/>
              <a:t>dev</a:t>
            </a:r>
            <a:endParaRPr lang="en-US" sz="4000" dirty="0"/>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t>
            </a:r>
            <a:r>
              <a:rPr lang="en-US" dirty="0" smtClean="0"/>
              <a:t>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89" y="0"/>
            <a:ext cx="12234121" cy="6858000"/>
          </a:xfrm>
          <a:prstGeom prst="rect">
            <a:avLst/>
          </a:prstGeom>
        </p:spPr>
      </p:pic>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526</Words>
  <Application>Microsoft Office PowerPoint</Application>
  <PresentationFormat>Widescreen</PresentationFormat>
  <Paragraphs>146</Paragraphs>
  <Slides>24</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24</vt:i4>
      </vt:variant>
    </vt:vector>
  </HeadingPairs>
  <TitlesOfParts>
    <vt:vector size="3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2013: The editor for serious web dev</vt:lpstr>
      <vt:lpstr>NuGet: The smart, easy way to manage dependencies</vt:lpstr>
      <vt:lpstr>One ASP.NET: A Framework for us all</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2014-10-04T00:33:33Z</dcterms:modified>
</cp:coreProperties>
</file>