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6"/>
  </p:notesMasterIdLst>
  <p:sldIdLst>
    <p:sldId id="257" r:id="rId8"/>
    <p:sldId id="297" r:id="rId9"/>
    <p:sldId id="270" r:id="rId10"/>
    <p:sldId id="271" r:id="rId11"/>
    <p:sldId id="272" r:id="rId12"/>
    <p:sldId id="273" r:id="rId13"/>
    <p:sldId id="298" r:id="rId14"/>
    <p:sldId id="301" r:id="rId15"/>
    <p:sldId id="299" r:id="rId16"/>
    <p:sldId id="300" r:id="rId17"/>
    <p:sldId id="276" r:id="rId18"/>
    <p:sldId id="278" r:id="rId19"/>
    <p:sldId id="279" r:id="rId20"/>
    <p:sldId id="280" r:id="rId21"/>
    <p:sldId id="281" r:id="rId22"/>
    <p:sldId id="282" r:id="rId23"/>
    <p:sldId id="283" r:id="rId24"/>
    <p:sldId id="284" r:id="rId25"/>
    <p:sldId id="285" r:id="rId26"/>
    <p:sldId id="286" r:id="rId27"/>
    <p:sldId id="296" r:id="rId28"/>
    <p:sldId id="295" r:id="rId29"/>
    <p:sldId id="291" r:id="rId30"/>
    <p:sldId id="292" r:id="rId31"/>
    <p:sldId id="293" r:id="rId32"/>
    <p:sldId id="294" r:id="rId33"/>
    <p:sldId id="289"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C454F"/>
    <a:srgbClr val="000000"/>
    <a:srgbClr val="00518E"/>
    <a:srgbClr val="1D4380"/>
    <a:srgbClr val="7F498F"/>
    <a:srgbClr val="289FD7"/>
    <a:srgbClr val="48BAE7"/>
    <a:srgbClr val="E34F24"/>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80453" autoAdjust="0"/>
  </p:normalViewPr>
  <p:slideViewPr>
    <p:cSldViewPr snapToGrid="0">
      <p:cViewPr varScale="1">
        <p:scale>
          <a:sx n="93" d="100"/>
          <a:sy n="93" d="100"/>
        </p:scale>
        <p:origin x="498" y="72"/>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409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47487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1.emf"/><Relationship Id="rId5" Type="http://schemas.openxmlformats.org/officeDocument/2006/relationships/slideLayout" Target="../slideLayouts/slideLayout43.xml"/><Relationship Id="rId10" Type="http://schemas.openxmlformats.org/officeDocument/2006/relationships/theme" Target="../theme/theme5.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1.emf"/><Relationship Id="rId4" Type="http://schemas.openxmlformats.org/officeDocument/2006/relationships/slideLayout" Target="../slideLayouts/slideLayout51.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 id="2147483796" r:id="rId16"/>
    <p:sldLayoutId id="2147483797" r:id="rId1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11"/>
          </p:nvPr>
        </p:nvSpPr>
        <p:spPr>
          <a:xfrm>
            <a:off x="560798" y="1742059"/>
            <a:ext cx="11655840" cy="4706930"/>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a:t>Built </a:t>
            </a:r>
            <a:r>
              <a:rPr lang="en-US"/>
              <a:t>on </a:t>
            </a:r>
            <a:r>
              <a:rPr lang="en-US" smtClean="0"/>
              <a:t>ASP.NET Core 1.0</a:t>
            </a:r>
            <a:endParaRPr lang="en-US" dirty="0"/>
          </a:p>
          <a:p>
            <a:r>
              <a:rPr lang="en-US" dirty="0" smtClean="0"/>
              <a:t>Runs on IIS or self-hosted</a:t>
            </a:r>
          </a:p>
          <a:p>
            <a:r>
              <a:rPr lang="en-US" dirty="0" smtClean="0"/>
              <a:t>Supports .NET Core</a:t>
            </a:r>
          </a:p>
        </p:txBody>
      </p:sp>
    </p:spTree>
    <p:extLst>
      <p:ext uri="{BB962C8B-B14F-4D97-AF65-F5344CB8AC3E}">
        <p14:creationId xmlns:p14="http://schemas.microsoft.com/office/powerpoint/2010/main" val="5444176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1" y="0"/>
            <a:ext cx="11187058" cy="6858000"/>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8" y="0"/>
            <a:ext cx="11135503"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0"/>
            <a:ext cx="11126755" cy="6858000"/>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608542744"/>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0003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 y="0"/>
            <a:ext cx="11158483" cy="6858000"/>
          </a:xfrm>
          <a:prstGeom prst="rect">
            <a:avLst/>
          </a:prstGeom>
        </p:spPr>
      </p:pic>
      <p:sp>
        <p:nvSpPr>
          <p:cNvPr id="4" name="TextBox 3"/>
          <p:cNvSpPr txBox="1"/>
          <p:nvPr/>
        </p:nvSpPr>
        <p:spPr>
          <a:xfrm>
            <a:off x="8959066" y="400692"/>
            <a:ext cx="1837362" cy="246221"/>
          </a:xfrm>
          <a:prstGeom prst="rect">
            <a:avLst/>
          </a:prstGeom>
          <a:solidFill>
            <a:srgbClr val="3C454F"/>
          </a:solidFill>
        </p:spPr>
        <p:txBody>
          <a:bodyPr wrap="none" rtlCol="0">
            <a:spAutoFit/>
          </a:bodyPr>
          <a:lstStyle/>
          <a:p>
            <a:r>
              <a:rPr lang="en-US" sz="1000" dirty="0" smtClean="0">
                <a:solidFill>
                  <a:schemeClr val="bg1"/>
                </a:solidFill>
              </a:rPr>
              <a:t>yournamehere@outlook.com</a:t>
            </a:r>
            <a:endParaRPr lang="en-US" sz="1000" dirty="0">
              <a:solidFill>
                <a:schemeClr val="bg1"/>
              </a:solidFill>
            </a:endParaRPr>
          </a:p>
        </p:txBody>
      </p:sp>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spTree>
    <p:extLst>
      <p:ext uri="{BB962C8B-B14F-4D97-AF65-F5344CB8AC3E}">
        <p14:creationId xmlns:p14="http://schemas.microsoft.com/office/powerpoint/2010/main" val="95623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://azure.microsoft.com</a:t>
            </a:r>
            <a:endParaRPr lang="en-US" sz="3200" b="1" dirty="0" smtClean="0">
              <a:solidFill>
                <a:schemeClr val="bg1"/>
              </a:solidFill>
              <a:latin typeface="+mn-lt"/>
            </a:endParaRPr>
          </a:p>
          <a:p>
            <a:pPr>
              <a:spcAft>
                <a:spcPts val="1200"/>
              </a:spcAft>
            </a:pPr>
            <a:r>
              <a:rPr lang="en-US" sz="320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smtClean="0">
                  <a:solidFill>
                    <a:srgbClr val="FFFFFF"/>
                  </a:solidFill>
                </a:rPr>
                <a:t>.NET Core 1.0 </a:t>
              </a:r>
              <a:r>
                <a:rPr lang="en-US" sz="1200" dirty="0">
                  <a:solidFill>
                    <a:srgbClr val="FFFFFF"/>
                  </a:solidFill>
                </a:rPr>
                <a:t>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smtClean="0">
                <a:solidFill>
                  <a:srgbClr val="FFFFFF"/>
                </a:solidFill>
                <a:latin typeface="Segoe UI Semibold" panose="020B0702040204020203" pitchFamily="34" charset="0"/>
                <a:cs typeface="Segoe UI Semibold" panose="020B0702040204020203" pitchFamily="34" charset="0"/>
              </a:rPr>
              <a:t>.NET Core 1.0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smtClean="0">
                <a:gradFill>
                  <a:gsLst>
                    <a:gs pos="0">
                      <a:srgbClr val="FFFFFF"/>
                    </a:gs>
                    <a:gs pos="100000">
                      <a:srgbClr val="FFFFFF"/>
                    </a:gs>
                  </a:gsLst>
                  <a:lin ang="5400000" scaled="0"/>
                </a:gradFill>
                <a:ea typeface="Segoe UI" pitchFamily="34" charset="0"/>
                <a:cs typeface="Segoe UI" pitchFamily="34" charset="0"/>
              </a:rPr>
              <a:t>ASP.NET Core 1.0</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393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smtClean="0">
                <a:solidFill>
                  <a:srgbClr val="FFFFFF"/>
                </a:solidFill>
                <a:latin typeface="Segoe UI Semibold" panose="020B0702040204020203" pitchFamily="34" charset="0"/>
                <a:cs typeface="Segoe UI Semibold" panose="020B0702040204020203" pitchFamily="34" charset="0"/>
              </a:rPr>
              <a:t>.NET Core 1.0 </a:t>
            </a:r>
            <a:endParaRPr lang="en-US" sz="2745"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smtClean="0">
                <a:gradFill>
                  <a:gsLst>
                    <a:gs pos="0">
                      <a:srgbClr val="FFFFFF"/>
                    </a:gs>
                    <a:gs pos="100000">
                      <a:srgbClr val="FFFFFF"/>
                    </a:gs>
                  </a:gsLst>
                  <a:lin ang="5400000" scaled="0"/>
                </a:gradFill>
                <a:ea typeface="Segoe UI" pitchFamily="34" charset="0"/>
                <a:cs typeface="Segoe UI" pitchFamily="34" charset="0"/>
              </a:rPr>
              <a:t>ASP.NET Core 1.0</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196812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9834" y="2009661"/>
            <a:ext cx="11877629" cy="2806055"/>
          </a:xfrm>
          <a:prstGeom prst="rect">
            <a:avLst/>
          </a:prstGeom>
        </p:spPr>
        <p:txBody>
          <a:bodyPr wrap="square">
            <a:spAutoFit/>
          </a:bodyPr>
          <a:lstStyle/>
          <a:p>
            <a:pPr algn="ctr"/>
            <a:r>
              <a:rPr lang="en-US" sz="5882" dirty="0">
                <a:solidFill>
                  <a:schemeClr val="bg1"/>
                </a:solidFill>
                <a:latin typeface="+mj-lt"/>
              </a:rPr>
              <a:t>MVC + Web API + Web Pages =</a:t>
            </a:r>
            <a:br>
              <a:rPr lang="en-US" sz="5882" dirty="0">
                <a:solidFill>
                  <a:schemeClr val="bg1"/>
                </a:solidFill>
                <a:latin typeface="+mj-lt"/>
              </a:rPr>
            </a:br>
            <a:r>
              <a:rPr lang="en-US" sz="5882" dirty="0">
                <a:solidFill>
                  <a:schemeClr val="bg1"/>
                </a:solidFill>
                <a:latin typeface="+mj-lt"/>
              </a:rPr>
              <a:t> </a:t>
            </a:r>
            <a:br>
              <a:rPr lang="en-US" sz="5882" dirty="0">
                <a:solidFill>
                  <a:schemeClr val="bg1"/>
                </a:solidFill>
                <a:latin typeface="+mj-lt"/>
              </a:rPr>
            </a:br>
            <a:r>
              <a:rPr lang="en-US" sz="5882" dirty="0">
                <a:solidFill>
                  <a:schemeClr val="bg1"/>
                </a:solidFill>
                <a:latin typeface="+mj-lt"/>
              </a:rPr>
              <a:t>ASP.NET MVC 6</a:t>
            </a:r>
          </a:p>
        </p:txBody>
      </p:sp>
    </p:spTree>
    <p:extLst>
      <p:ext uri="{BB962C8B-B14F-4D97-AF65-F5344CB8AC3E}">
        <p14:creationId xmlns:p14="http://schemas.microsoft.com/office/powerpoint/2010/main" val="215500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Widescreen</PresentationFormat>
  <Paragraphs>182</Paragraphs>
  <Slides>28</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28</vt:i4>
      </vt:variant>
    </vt:vector>
  </HeadingPairs>
  <TitlesOfParts>
    <vt:vector size="40"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2015: The editor for serious web dev</vt:lpstr>
      <vt:lpstr>NuGet: The smart, easy way to manage dependencies</vt:lpstr>
      <vt:lpstr>One ASP.NET: A Framework for us all</vt:lpstr>
      <vt:lpstr>.NET 2015 – 10K foot view</vt:lpstr>
      <vt:lpstr>ASP.NET 2015 in a Nutshell</vt:lpstr>
      <vt:lpstr>PowerPoint Presentation</vt:lpstr>
      <vt:lpstr>MVC 6: MVC, Web API, Web Pages</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2016-01-25T08:16:16Z</dcterms:modified>
</cp:coreProperties>
</file>