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0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E590-AE8A-4872-99E3-3FA9983DCDE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87C6-7AAC-4C89-AC67-A7C40B3B8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19" y="2546049"/>
            <a:ext cx="1281858" cy="1281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85" y="2614484"/>
            <a:ext cx="1097106" cy="9656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88" y="2606458"/>
            <a:ext cx="981734" cy="98173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99022" y="2838616"/>
            <a:ext cx="203907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5858" y="2398709"/>
            <a:ext cx="20922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POST</a:t>
            </a:r>
          </a:p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/tables/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TodoItem</a:t>
            </a:r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StorageToken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Elbow Connector 23"/>
          <p:cNvCxnSpPr>
            <a:stCxn id="35" idx="3"/>
          </p:cNvCxnSpPr>
          <p:nvPr/>
        </p:nvCxnSpPr>
        <p:spPr>
          <a:xfrm flipH="1">
            <a:off x="5333538" y="2893251"/>
            <a:ext cx="66870" cy="293727"/>
          </a:xfrm>
          <a:prstGeom prst="bentConnector3">
            <a:avLst>
              <a:gd name="adj1" fmla="val -341857"/>
            </a:avLst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66667" y="2814207"/>
            <a:ext cx="133741" cy="158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621213" y="2913156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Generate SAS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272439" y="3351277"/>
            <a:ext cx="203907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787671" y="3054936"/>
            <a:ext cx="1008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StorageToken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" name="Straight Arrow Connector 46"/>
          <p:cNvCxnSpPr>
            <a:stCxn id="11" idx="2"/>
            <a:endCxn id="10" idx="2"/>
          </p:cNvCxnSpPr>
          <p:nvPr/>
        </p:nvCxnSpPr>
        <p:spPr>
          <a:xfrm rot="5400000" flipH="1" flipV="1">
            <a:off x="4668883" y="719437"/>
            <a:ext cx="8026" cy="5729483"/>
          </a:xfrm>
          <a:prstGeom prst="curvedConnector3">
            <a:avLst>
              <a:gd name="adj1" fmla="val -1067475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250819" y="4538207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Upload file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70984" y="1919835"/>
            <a:ext cx="102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cs typeface="Segoe UI" panose="020B0502040204020203" pitchFamily="34" charset="0"/>
              </a:rPr>
              <a:t>Mobile client</a:t>
            </a:r>
            <a:endParaRPr lang="en-US" sz="1200" b="1" dirty="0"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38016" y="1919835"/>
            <a:ext cx="150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cs typeface="Segoe UI" panose="020B0502040204020203" pitchFamily="34" charset="0"/>
              </a:rPr>
              <a:t>App Service backend</a:t>
            </a:r>
            <a:endParaRPr lang="en-US" sz="1200" b="1" dirty="0"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3389" y="1919835"/>
            <a:ext cx="1068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cs typeface="Segoe UI" panose="020B0502040204020203" pitchFamily="34" charset="0"/>
              </a:rPr>
              <a:t>Azure Storage</a:t>
            </a:r>
            <a:endParaRPr lang="en-US" sz="1200" b="1" dirty="0"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38415" y="2385616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3537" y="2623042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61302" y="3042422"/>
            <a:ext cx="364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0521" y="4538207"/>
            <a:ext cx="364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④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Malayeri</dc:creator>
  <cp:lastModifiedBy>Donna Malayeri</cp:lastModifiedBy>
  <cp:revision>4</cp:revision>
  <dcterms:created xsi:type="dcterms:W3CDTF">2016-01-29T00:46:04Z</dcterms:created>
  <dcterms:modified xsi:type="dcterms:W3CDTF">2016-01-29T01:07:28Z</dcterms:modified>
</cp:coreProperties>
</file>