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5C84-665E-4305-953F-340CB7DF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56539-FCC8-47DC-9BD9-62FAC358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B6FF-09C6-42AE-B750-82BF32BC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ACD3-E84E-408B-8CF6-66C290EA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831B-A917-4350-87C4-FF87DB72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A10F-106F-4622-9370-9771B737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D059-B21B-45CE-97F3-199CA7F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A359-5AC1-4D6E-A701-63AA6567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4B76-BB40-4C92-B892-AE2ECDCB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E5A51-46ED-4ADA-A8D7-8FA120FE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93ADC-07C4-4688-A924-3E008124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094F6-9149-4762-B886-F7A51974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4E78-FD98-47E8-9475-BB3B5FDE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CCB8-BCC6-48BD-A040-D7CCFEA6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CF8A-B6B0-45A8-8DA3-05ABB7F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6AF2-5A9A-438A-B7E1-F1BC6F30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3F6D-446F-4A93-BAD8-03C2BBBD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A26D-F761-4A78-8DF4-B3A5E0A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0777-18DE-4EEE-A0DD-50DC37F3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D89E-8C8E-44F7-A313-A12A3372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C00-F124-43F2-B235-8EFF73C9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5B26-541B-4B4E-9BB6-9C614EE3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E12E-E159-4A7E-8A61-4EEDA21D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420C-D4BB-47D4-826F-0FC75D6E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4484-40E7-4272-ADA6-C14F6E9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141-C8CB-4333-8018-17E71CCD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4350-A492-4E71-92DB-D2CB677F0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C214-E0AE-4DBB-8375-70C67DA1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169C-D024-489E-BC77-1223A3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11E6-4141-405E-A153-14AD3B2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BC35D-20D7-4561-9855-E43E8DFA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F8C7-1F57-47D1-B8C0-D0ED853C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FA438-7AAA-4291-9043-D887C2A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BF01B-8DB8-442E-9A98-95FF8A67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6391-067D-4E1B-8122-7782064E6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EFE60-0C6A-43C1-B019-559B13BBD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91AF6-D90A-48A3-AE4D-3AF6B69D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A38C6-B6F2-472D-B7F6-4A57A045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08489-AEB7-439B-8D56-199C053D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1294-D962-4C45-B0DD-EA8F0A3C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B233-0507-4777-A19E-C8651D42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A521-4DF0-4990-AE57-16991089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2E41-B996-4261-B094-A615F822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138FD-D0AB-4A48-B437-5586D15E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AD4F1-11FC-4061-ABC0-4D7CDEBD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77A9-369F-4AB1-A2FE-DF775383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DA7D-7C24-4CF9-9729-BE53D177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F65D-D851-48B5-9662-633657B6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09B7A-3EE3-4E57-BE63-BCE1D3775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3BF6-F14B-469D-B24B-CE7D74F7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63E47-47C3-49E2-9C53-5C61151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96F0-1102-4B78-9572-B1172728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CCB3-1AE7-493E-9FEA-8BF2D22C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ABCC1-BD2E-4FA2-9028-09DD1C895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0E97-D7EA-4DCD-962E-C411C8541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98A2-D5AF-4BA3-BB75-13C02968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EFFE-04D2-4A8B-B1C8-3934E1D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FB7C9-F395-45A9-B170-BCE3BB49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DCE7-712F-4870-A26E-6664C942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88C2-B6D7-4AEB-B638-8955EFC1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0D17-7376-4180-B07A-B81D4F9D1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C9AC-020B-49AB-8370-8A4E3653B66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3B06-D789-4CBF-BEF5-A8582609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38CA-EED5-4939-981F-7EDD47AB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6578-44B2-4E70-BDA5-047A7F6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69105-4F82-4D74-838E-9024843A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84" y="3395138"/>
            <a:ext cx="2619375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87E13-BAC8-401C-8682-40ABBF15F24F}"/>
              </a:ext>
            </a:extLst>
          </p:cNvPr>
          <p:cNvSpPr txBox="1"/>
          <p:nvPr/>
        </p:nvSpPr>
        <p:spPr>
          <a:xfrm>
            <a:off x="9753645" y="5304179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Cosmos DB </a:t>
            </a:r>
            <a:r>
              <a:rPr lang="en-US" b="1" dirty="0">
                <a:sym typeface="Wingdings" panose="05000000000000000000" pitchFamily="2" charset="2"/>
              </a:rPr>
              <a:t> DocumentDB API</a:t>
            </a:r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77D3029-A561-433D-B4CF-2FB94EA02A9F}"/>
              </a:ext>
            </a:extLst>
          </p:cNvPr>
          <p:cNvSpPr/>
          <p:nvPr/>
        </p:nvSpPr>
        <p:spPr>
          <a:xfrm>
            <a:off x="4039339" y="1109708"/>
            <a:ext cx="3728621" cy="4944862"/>
          </a:xfrm>
          <a:prstGeom prst="cube">
            <a:avLst>
              <a:gd name="adj" fmla="val 7986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0A28E-5F45-41B6-ACEA-6008896AD28B}"/>
              </a:ext>
            </a:extLst>
          </p:cNvPr>
          <p:cNvSpPr txBox="1"/>
          <p:nvPr/>
        </p:nvSpPr>
        <p:spPr>
          <a:xfrm>
            <a:off x="5175680" y="179032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Server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489EA-D282-4F8E-8F00-DD4F09AE0E1A}"/>
              </a:ext>
            </a:extLst>
          </p:cNvPr>
          <p:cNvSpPr/>
          <p:nvPr/>
        </p:nvSpPr>
        <p:spPr>
          <a:xfrm>
            <a:off x="5699463" y="3686451"/>
            <a:ext cx="1713390" cy="101205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 DB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38A81-BCD0-454A-80F9-1FBE50E6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691" y="3298824"/>
            <a:ext cx="850002" cy="667090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A2C055-0398-489E-B344-FEE2A2A58EB0}"/>
              </a:ext>
            </a:extLst>
          </p:cNvPr>
          <p:cNvSpPr/>
          <p:nvPr/>
        </p:nvSpPr>
        <p:spPr>
          <a:xfrm>
            <a:off x="7331981" y="4162168"/>
            <a:ext cx="2421664" cy="226381"/>
          </a:xfrm>
          <a:prstGeom prst="leftRightArrow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F5A11-143B-4AAD-91D0-C7A80F9C9932}"/>
              </a:ext>
            </a:extLst>
          </p:cNvPr>
          <p:cNvSpPr/>
          <p:nvPr/>
        </p:nvSpPr>
        <p:spPr>
          <a:xfrm>
            <a:off x="4318985" y="1801753"/>
            <a:ext cx="1713390" cy="101205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Express REST API</a:t>
            </a:r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CF9DE615-6E62-4543-B325-631AB8D3E8C2}"/>
              </a:ext>
            </a:extLst>
          </p:cNvPr>
          <p:cNvSpPr/>
          <p:nvPr/>
        </p:nvSpPr>
        <p:spPr>
          <a:xfrm flipV="1">
            <a:off x="5993484" y="2206888"/>
            <a:ext cx="833444" cy="1479562"/>
          </a:xfrm>
          <a:prstGeom prst="leftUpArrow">
            <a:avLst>
              <a:gd name="adj1" fmla="val 25000"/>
              <a:gd name="adj2" fmla="val 22720"/>
              <a:gd name="adj3" fmla="val 25000"/>
            </a:avLst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78256-DEA3-48B1-B4CF-6DC6F21FCD3E}"/>
              </a:ext>
            </a:extLst>
          </p:cNvPr>
          <p:cNvSpPr txBox="1"/>
          <p:nvPr/>
        </p:nvSpPr>
        <p:spPr>
          <a:xfrm>
            <a:off x="7748106" y="2472960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READ/WRITE Documents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C8F6D9F-1A2A-4D77-A8E2-6741650D85F2}"/>
              </a:ext>
            </a:extLst>
          </p:cNvPr>
          <p:cNvSpPr/>
          <p:nvPr/>
        </p:nvSpPr>
        <p:spPr>
          <a:xfrm>
            <a:off x="523626" y="1109708"/>
            <a:ext cx="1991667" cy="4944862"/>
          </a:xfrm>
          <a:prstGeom prst="cube">
            <a:avLst>
              <a:gd name="adj" fmla="val 7986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Application</a:t>
            </a:r>
          </a:p>
          <a:p>
            <a:pPr algn="ctr"/>
            <a:r>
              <a:rPr lang="en-US" b="1" dirty="0"/>
              <a:t>E.g. Angular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648D1841-C35F-459A-A13E-8E7B30E04CF9}"/>
              </a:ext>
            </a:extLst>
          </p:cNvPr>
          <p:cNvSpPr/>
          <p:nvPr/>
        </p:nvSpPr>
        <p:spPr>
          <a:xfrm>
            <a:off x="2515293" y="2206888"/>
            <a:ext cx="1803692" cy="266072"/>
          </a:xfrm>
          <a:prstGeom prst="leftRightArrow">
            <a:avLst/>
          </a:prstGeom>
          <a:solidFill>
            <a:srgbClr val="FF0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69105-4F82-4D74-838E-9024843A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84" y="3395138"/>
            <a:ext cx="2619375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87E13-BAC8-401C-8682-40ABBF15F24F}"/>
              </a:ext>
            </a:extLst>
          </p:cNvPr>
          <p:cNvSpPr txBox="1"/>
          <p:nvPr/>
        </p:nvSpPr>
        <p:spPr>
          <a:xfrm>
            <a:off x="9753645" y="5304179"/>
            <a:ext cx="223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Cosmos DB </a:t>
            </a:r>
            <a:r>
              <a:rPr lang="en-US" b="1" dirty="0">
                <a:sym typeface="Wingdings" panose="05000000000000000000" pitchFamily="2" charset="2"/>
              </a:rPr>
              <a:t> DocumentDB API</a:t>
            </a:r>
          </a:p>
          <a:p>
            <a:pPr algn="ctr"/>
            <a:r>
              <a:rPr lang="en-US" b="1" dirty="0">
                <a:sym typeface="Wingdings" panose="05000000000000000000" pitchFamily="2" charset="2"/>
              </a:rPr>
              <a:t>Storing Personal Information</a:t>
            </a:r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77D3029-A561-433D-B4CF-2FB94EA02A9F}"/>
              </a:ext>
            </a:extLst>
          </p:cNvPr>
          <p:cNvSpPr/>
          <p:nvPr/>
        </p:nvSpPr>
        <p:spPr>
          <a:xfrm>
            <a:off x="4039339" y="1109708"/>
            <a:ext cx="3728621" cy="4944862"/>
          </a:xfrm>
          <a:prstGeom prst="cube">
            <a:avLst>
              <a:gd name="adj" fmla="val 7986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0A28E-5F45-41B6-ACEA-6008896AD28B}"/>
              </a:ext>
            </a:extLst>
          </p:cNvPr>
          <p:cNvSpPr txBox="1"/>
          <p:nvPr/>
        </p:nvSpPr>
        <p:spPr>
          <a:xfrm>
            <a:off x="5175680" y="179032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Server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489EA-D282-4F8E-8F00-DD4F09AE0E1A}"/>
              </a:ext>
            </a:extLst>
          </p:cNvPr>
          <p:cNvSpPr/>
          <p:nvPr/>
        </p:nvSpPr>
        <p:spPr>
          <a:xfrm>
            <a:off x="5699463" y="3686451"/>
            <a:ext cx="1713390" cy="101205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 DB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38A81-BCD0-454A-80F9-1FBE50E6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691" y="3298824"/>
            <a:ext cx="850002" cy="667090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A2C055-0398-489E-B344-FEE2A2A58EB0}"/>
              </a:ext>
            </a:extLst>
          </p:cNvPr>
          <p:cNvSpPr/>
          <p:nvPr/>
        </p:nvSpPr>
        <p:spPr>
          <a:xfrm>
            <a:off x="7331981" y="4162168"/>
            <a:ext cx="2421664" cy="226381"/>
          </a:xfrm>
          <a:prstGeom prst="leftRightArrow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F5A11-143B-4AAD-91D0-C7A80F9C9932}"/>
              </a:ext>
            </a:extLst>
          </p:cNvPr>
          <p:cNvSpPr/>
          <p:nvPr/>
        </p:nvSpPr>
        <p:spPr>
          <a:xfrm>
            <a:off x="4318985" y="1801753"/>
            <a:ext cx="1713390" cy="101205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Express REST API</a:t>
            </a:r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CF9DE615-6E62-4543-B325-631AB8D3E8C2}"/>
              </a:ext>
            </a:extLst>
          </p:cNvPr>
          <p:cNvSpPr/>
          <p:nvPr/>
        </p:nvSpPr>
        <p:spPr>
          <a:xfrm flipV="1">
            <a:off x="5993484" y="2206888"/>
            <a:ext cx="833444" cy="1479562"/>
          </a:xfrm>
          <a:prstGeom prst="leftUpArrow">
            <a:avLst>
              <a:gd name="adj1" fmla="val 25000"/>
              <a:gd name="adj2" fmla="val 22720"/>
              <a:gd name="adj3" fmla="val 25000"/>
            </a:avLst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78256-DEA3-48B1-B4CF-6DC6F21FCD3E}"/>
              </a:ext>
            </a:extLst>
          </p:cNvPr>
          <p:cNvSpPr txBox="1"/>
          <p:nvPr/>
        </p:nvSpPr>
        <p:spPr>
          <a:xfrm>
            <a:off x="7748106" y="2472960"/>
            <a:ext cx="223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READ/WRITE Personal Information Documents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C8F6D9F-1A2A-4D77-A8E2-6741650D85F2}"/>
              </a:ext>
            </a:extLst>
          </p:cNvPr>
          <p:cNvSpPr/>
          <p:nvPr/>
        </p:nvSpPr>
        <p:spPr>
          <a:xfrm>
            <a:off x="523626" y="1109708"/>
            <a:ext cx="1991667" cy="4944862"/>
          </a:xfrm>
          <a:prstGeom prst="cube">
            <a:avLst>
              <a:gd name="adj" fmla="val 7986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Application for Personal Information Management </a:t>
            </a:r>
          </a:p>
          <a:p>
            <a:pPr algn="ctr"/>
            <a:r>
              <a:rPr lang="en-US" b="1" dirty="0"/>
              <a:t>Using Angular Framework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648D1841-C35F-459A-A13E-8E7B30E04CF9}"/>
              </a:ext>
            </a:extLst>
          </p:cNvPr>
          <p:cNvSpPr/>
          <p:nvPr/>
        </p:nvSpPr>
        <p:spPr>
          <a:xfrm>
            <a:off x="2515293" y="2206888"/>
            <a:ext cx="1803692" cy="266072"/>
          </a:xfrm>
          <a:prstGeom prst="leftRightArrow">
            <a:avLst/>
          </a:prstGeom>
          <a:solidFill>
            <a:srgbClr val="FF0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1075-F0F5-4D9F-BEF9-ADA4BF75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7B49-6777-4255-8BB7-1ABD2A3C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FirstName</a:t>
            </a:r>
          </a:p>
          <a:p>
            <a:r>
              <a:rPr lang="en-US" dirty="0" err="1"/>
              <a:t>MiddleName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Gender</a:t>
            </a:r>
          </a:p>
          <a:p>
            <a:r>
              <a:rPr lang="en-US"/>
              <a:t>Age</a:t>
            </a:r>
            <a:endParaRPr lang="en-US" dirty="0"/>
          </a:p>
          <a:p>
            <a:r>
              <a:rPr lang="en-US" dirty="0"/>
              <a:t>Address</a:t>
            </a:r>
          </a:p>
          <a:p>
            <a:r>
              <a:rPr lang="en-US" dirty="0"/>
              <a:t>City</a:t>
            </a:r>
          </a:p>
          <a:p>
            <a:r>
              <a:rPr lang="en-US" dirty="0" err="1"/>
              <a:t>Pincode</a:t>
            </a:r>
            <a:endParaRPr lang="en-US" dirty="0"/>
          </a:p>
          <a:p>
            <a:r>
              <a:rPr lang="en-US" dirty="0"/>
              <a:t>State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Occupation</a:t>
            </a:r>
          </a:p>
          <a:p>
            <a:r>
              <a:rPr lang="en-US" dirty="0" err="1"/>
              <a:t>JobType</a:t>
            </a:r>
            <a:endParaRPr lang="en-US" dirty="0"/>
          </a:p>
          <a:p>
            <a:r>
              <a:rPr lang="en-US" dirty="0"/>
              <a:t>Income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Hobbies</a:t>
            </a:r>
          </a:p>
          <a:p>
            <a:r>
              <a:rPr lang="en-US" dirty="0"/>
              <a:t>Marital Status</a:t>
            </a:r>
          </a:p>
          <a:p>
            <a:r>
              <a:rPr lang="en-US" dirty="0" err="1"/>
              <a:t>ResidentType</a:t>
            </a:r>
            <a:endParaRPr lang="en-US" dirty="0"/>
          </a:p>
          <a:p>
            <a:r>
              <a:rPr lang="en-US" dirty="0" err="1"/>
              <a:t>ContactNo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Personal Information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29</cp:revision>
  <dcterms:created xsi:type="dcterms:W3CDTF">2017-08-24T04:50:33Z</dcterms:created>
  <dcterms:modified xsi:type="dcterms:W3CDTF">2017-08-24T06:30:39Z</dcterms:modified>
</cp:coreProperties>
</file>