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97A7D"/>
    <a:srgbClr val="D2D2D2"/>
    <a:srgbClr val="505050"/>
    <a:srgbClr val="000000"/>
    <a:srgbClr val="0078D7"/>
    <a:srgbClr val="FF8C00"/>
    <a:srgbClr val="00BCF2"/>
    <a:srgbClr val="2E1648"/>
    <a:srgbClr val="452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7" autoAdjust="0"/>
    <p:restoredTop sz="94450" autoAdjust="0"/>
  </p:normalViewPr>
  <p:slideViewPr>
    <p:cSldViewPr>
      <p:cViewPr varScale="1">
        <p:scale>
          <a:sx n="81" d="100"/>
          <a:sy n="81" d="100"/>
        </p:scale>
        <p:origin x="48" y="850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3492" y="84"/>
      </p:cViewPr>
      <p:guideLst>
        <p:guide orient="horz" pos="2880"/>
        <p:guide pos="2160"/>
      </p:guideLst>
    </p:cSldViewPr>
  </p:notesViewPr>
  <p:gridSpacing cx="91439" cy="91439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630a2e83-186a-4a0f-ab27-bee8a8096abc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O3653-12 Deep dive into the Office 365 Video API v02</Template>
  <TotalTime>297</TotalTime>
  <Words>2593</Words>
  <Application>Microsoft Office PowerPoint</Application>
  <PresentationFormat>Custom</PresentationFormat>
  <Paragraphs>458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Capitals</vt:lpstr>
      <vt:lpstr>Consolas</vt:lpstr>
      <vt:lpstr>Courier New</vt:lpstr>
      <vt:lpstr>ＭＳ Ｐゴシック</vt:lpstr>
      <vt:lpstr>Segoe Light</vt:lpstr>
      <vt:lpstr>Segoe UI</vt:lpstr>
      <vt:lpstr>Segoe UI Black</vt:lpstr>
      <vt:lpstr>Segoe UI Light</vt:lpstr>
      <vt:lpstr>Segoe UI Semibold</vt:lpstr>
      <vt:lpstr>Segoe UI Semilight</vt:lpstr>
      <vt:lpstr>Wingdings</vt:lpstr>
      <vt:lpstr>1_6-30540_Office_365_CloudRoadShow</vt:lpstr>
      <vt:lpstr>Office 365 development</vt:lpstr>
      <vt:lpstr>Deep dive into Microsoft Graph for Calendar</vt:lpstr>
      <vt:lpstr>Agenda</vt:lpstr>
      <vt:lpstr>Developer vision</vt:lpstr>
      <vt:lpstr>PowerPoint Presentation</vt:lpstr>
      <vt:lpstr>Microsoft Graph for Calendar, Mail, and Contacts</vt:lpstr>
      <vt:lpstr>Calendar events</vt:lpstr>
      <vt:lpstr>PowerPoint Presentation</vt:lpstr>
      <vt:lpstr>Getting a specific entity</vt:lpstr>
      <vt:lpstr>Deleting a specific entity</vt:lpstr>
      <vt:lpstr>Adding an entity</vt:lpstr>
      <vt:lpstr>Update operations with the Microsoft Graph</vt:lpstr>
      <vt:lpstr>PowerPoint Presentation</vt:lpstr>
      <vt:lpstr>Paging with the Microsoft Graph</vt:lpstr>
      <vt:lpstr>Examining paging support with Microsoft Graph</vt:lpstr>
      <vt:lpstr>PowerPoint Presentation</vt:lpstr>
      <vt:lpstr>PowerPoint Presentation</vt:lpstr>
      <vt:lpstr>PowerPoint Presentation</vt:lpstr>
      <vt:lpstr>Exploring the impact</vt:lpstr>
      <vt:lpstr>PowerPoint Presentation</vt:lpstr>
      <vt:lpstr>PowerPoint Presentation</vt:lpstr>
      <vt:lpstr>PowerPoint Presentation</vt:lpstr>
      <vt:lpstr>Microsoft Graph</vt:lpstr>
      <vt:lpstr>Reading entities using REST</vt:lpstr>
      <vt:lpstr>Adding a new entity</vt:lpstr>
      <vt:lpstr>Deleting an entity</vt:lpstr>
      <vt:lpstr>Exchange operations using the Microsoft Graph</vt:lpstr>
      <vt:lpstr>Summary</vt:lpstr>
      <vt:lpstr>Developer Program launch</vt:lpstr>
      <vt:lpstr>Engage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Development</dc:title>
  <dc:subject>Office 365</dc:subject>
  <dc:creator>Raquel Romano</dc:creator>
  <cp:keywords>MSVID, Brand Guidelines, Branding, Visual Identity, grid</cp:keywords>
  <dc:description>Template: _x000d_
Formatting: _x000d_
Audience Type:</dc:description>
  <cp:lastModifiedBy>Todd Baginski</cp:lastModifiedBy>
  <cp:revision>38</cp:revision>
  <dcterms:created xsi:type="dcterms:W3CDTF">2016-01-19T21:28:05Z</dcterms:created>
  <dcterms:modified xsi:type="dcterms:W3CDTF">2016-01-27T16:51:30Z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