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D91"/>
    <a:srgbClr val="F2F2F2"/>
    <a:srgbClr val="E9E9E9"/>
    <a:srgbClr val="0078D7"/>
    <a:srgbClr val="AF2F01"/>
    <a:srgbClr val="C73501"/>
    <a:srgbClr val="D83B01"/>
    <a:srgbClr val="3C3C3C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7039" autoAdjust="0"/>
  </p:normalViewPr>
  <p:slideViewPr>
    <p:cSldViewPr snapToGrid="0">
      <p:cViewPr varScale="1">
        <p:scale>
          <a:sx n="70" d="100"/>
          <a:sy n="70" d="100"/>
        </p:scale>
        <p:origin x="110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272"/>
    </p:cViewPr>
  </p:sorterViewPr>
  <p:notesViewPr>
    <p:cSldViewPr snapToGrid="0" showGuides="1">
      <p:cViewPr varScale="1">
        <p:scale>
          <a:sx n="96" d="100"/>
          <a:sy n="96" d="100"/>
        </p:scale>
        <p:origin x="3558" y="96"/>
      </p:cViewPr>
      <p:guideLst>
        <p:guide orient="horz" pos="2880"/>
        <p:guide pos="2160"/>
      </p:guideLst>
    </p:cSldViewPr>
  </p:notesViewPr>
  <p:gridSpacing cx="91439" cy="91439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Office_365_CloudRoadShow_TEMPLATE_standard slides</Template>
  <TotalTime>1474</TotalTime>
  <Words>5529</Words>
  <Application>Microsoft Office PowerPoint</Application>
  <PresentationFormat>Custom</PresentationFormat>
  <Paragraphs>611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Segoe</vt:lpstr>
      <vt:lpstr>Segoe Condensed</vt:lpstr>
      <vt:lpstr>Segoe Light</vt:lpstr>
      <vt:lpstr>Segoe UI</vt:lpstr>
      <vt:lpstr>Segoe UI Black</vt:lpstr>
      <vt:lpstr>Segoe UI Light</vt:lpstr>
      <vt:lpstr>Segoe UI Semibold</vt:lpstr>
      <vt:lpstr>Segoe UI Semilight</vt:lpstr>
      <vt:lpstr>Wingdings</vt:lpstr>
      <vt:lpstr>1_6-30540_Office_365_CloudRoadShow</vt:lpstr>
      <vt:lpstr>Office 365 development</vt:lpstr>
      <vt:lpstr>Deep dive into Office  Excel add-ins</vt:lpstr>
      <vt:lpstr>Agenda</vt:lpstr>
      <vt:lpstr>Developer vision</vt:lpstr>
      <vt:lpstr>PowerPoint Presentation</vt:lpstr>
      <vt:lpstr>PowerPoint Presentation</vt:lpstr>
      <vt:lpstr>Designing Office add-ins—shapes</vt:lpstr>
      <vt:lpstr>Anatomy of an Office add-in</vt:lpstr>
      <vt:lpstr>Shapes for document-based add-ins</vt:lpstr>
      <vt:lpstr>Office add-ins running in Excel Services</vt:lpstr>
      <vt:lpstr>PowerPoint Presentation</vt:lpstr>
      <vt:lpstr>PowerPoint Presentation</vt:lpstr>
      <vt:lpstr>Create new Office add-in</vt:lpstr>
      <vt:lpstr>Office add-in  project structure</vt:lpstr>
      <vt:lpstr>Add-in manifest designer</vt:lpstr>
      <vt:lpstr>Add-in manifest—XML view</vt:lpstr>
      <vt:lpstr>Requested capabilities</vt:lpstr>
      <vt:lpstr>Adding a test document for debugging</vt:lpstr>
      <vt:lpstr>Common API for document-based add-ins</vt:lpstr>
      <vt:lpstr>Core API Objects</vt:lpstr>
      <vt:lpstr>PowerPoint Presentation</vt:lpstr>
      <vt:lpstr>PowerPoint Presentation</vt:lpstr>
      <vt:lpstr>Interacting With document content</vt:lpstr>
      <vt:lpstr>getSelectedDataAsync()</vt:lpstr>
      <vt:lpstr>Setting Selected Data</vt:lpstr>
      <vt:lpstr>setSelectDataAsync()</vt:lpstr>
      <vt:lpstr>Coercion types</vt:lpstr>
      <vt:lpstr>Coercion types</vt:lpstr>
      <vt:lpstr>PowerPoint Presentation</vt:lpstr>
      <vt:lpstr>PowerPoint Presentation</vt:lpstr>
      <vt:lpstr>What are bindings?</vt:lpstr>
      <vt:lpstr>Bindings in Office add-in with Excel</vt:lpstr>
      <vt:lpstr>Uses of Office add-in bindings</vt:lpstr>
      <vt:lpstr>Using bindings</vt:lpstr>
      <vt:lpstr>Adding bindings in JavaScript</vt:lpstr>
      <vt:lpstr>Adding event hander bindings</vt:lpstr>
      <vt:lpstr>PowerPoint Presentation</vt:lpstr>
      <vt:lpstr>PowerPoint Presentation</vt:lpstr>
      <vt:lpstr>PowerPoint Presentation</vt:lpstr>
      <vt:lpstr>RequestContext()</vt:lpstr>
      <vt:lpstr>execAsync()</vt:lpstr>
      <vt:lpstr>load()</vt:lpstr>
      <vt:lpstr>loadOption object</vt:lpstr>
      <vt:lpstr>Working with ranges</vt:lpstr>
      <vt:lpstr>PowerPoint Presentation</vt:lpstr>
      <vt:lpstr>Related documentation</vt:lpstr>
      <vt:lpstr>Related code samples</vt:lpstr>
      <vt:lpstr>Summary</vt:lpstr>
      <vt:lpstr>Developer Program launch</vt:lpstr>
      <vt:lpstr>Engage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Office 365</dc:subject>
  <dc:creator>Barb Ferderer</dc:creator>
  <cp:keywords>MSVID, Brand Guidelines, Branding, Visual Identity, grid</cp:keywords>
  <dc:description>Template: _x000d_
Formatting: _x000d_
Audience Type:</dc:description>
  <cp:lastModifiedBy>Alyssa Jones</cp:lastModifiedBy>
  <cp:revision>127</cp:revision>
  <dcterms:created xsi:type="dcterms:W3CDTF">2015-11-30T18:37:04Z</dcterms:created>
  <dcterms:modified xsi:type="dcterms:W3CDTF">2016-01-21T20:24:31Z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