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C0B"/>
    <a:srgbClr val="1F3864"/>
    <a:srgbClr val="B85410"/>
    <a:srgbClr val="60963D"/>
    <a:srgbClr val="009FDA"/>
    <a:srgbClr val="0091C7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10" d="100"/>
          <a:sy n="110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/>
        </a:p>
      </dgm:t>
    </dgm:pt>
    <dgm:pt modelId="{9EFB4AD8-0190-9944-9C32-EDD1FE392D78}">
      <dgm:prSet phldrT="[Text]" phldr="1"/>
      <dgm:spPr/>
      <dgm:t>
        <a:bodyPr/>
        <a:lstStyle/>
        <a:p>
          <a:endParaRPr lang="en-US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/>
        </a:p>
      </dgm:t>
    </dgm:pt>
    <dgm:pt modelId="{5AAA9F8D-34A3-8B43-8FAA-13DF04B08228}">
      <dgm:prSet phldrT="[Text]" phldr="1"/>
      <dgm:spPr/>
      <dgm:t>
        <a:bodyPr/>
        <a:lstStyle/>
        <a:p>
          <a:endParaRPr lang="en-US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D62BF0-D1AC-7E4A-BCDA-365285B41783}" type="pres">
      <dgm:prSet presAssocID="{08D9D748-3A85-2944-8B93-4F45D729AAA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978-0E79-674F-8575-9D3DE327541D}" type="pres">
      <dgm:prSet presAssocID="{797BBF48-C13D-AF42-BEBA-C0E6C55B57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4BCA869-D13D-954C-89F6-DF93B3F4FD0D}" type="pres">
      <dgm:prSet presAssocID="{797BBF48-C13D-AF42-BEBA-C0E6C55B571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F8ED9-8540-FE43-96DB-7894611816AD}" type="pres">
      <dgm:prSet presAssocID="{56FA51D4-2409-D243-B384-AFC42BE71DC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54C830-8B85-A74C-93BA-28FDC4A29F5B}" type="pres">
      <dgm:prSet presAssocID="{56FA51D4-2409-D243-B384-AFC42BE71DC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2DA6-FF0B-FD4E-9F74-4BC485CD8D75}" type="pres">
      <dgm:prSet presAssocID="{0A359348-E849-0740-9656-77294AE12F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06FB99-308E-9947-8601-4C2EECB1CE1A}" type="pres">
      <dgm:prSet presAssocID="{0A359348-E849-0740-9656-77294AE12F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134CD33-8AAF-3843-ADB0-2C4BEE3E9986}" type="pres">
      <dgm:prSet presAssocID="{B58B55B8-EF22-2949-B82A-DAB546B41F2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microsoft.com/office/2007/relationships/hdphoto" Target="../media/hdphoto2.wdp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5491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5" y="3560222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712787" y="2928111"/>
            <a:ext cx="1507414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>
            <a:off x="6893693" y="356022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74625" y="40279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9" y="2399955"/>
            <a:ext cx="3806842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0" y="1769133"/>
            <a:ext cx="1481834" cy="500520"/>
          </a:xfrm>
          <a:prstGeom prst="rect">
            <a:avLst/>
          </a:prstGeom>
        </p:spPr>
      </p:pic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57383" y="380690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89489" y="383134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434900" y="273298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416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Machine Learning </a:t>
            </a:r>
            <a:r>
              <a:rPr lang="en-US" sz="1400" b="1" dirty="0" smtClean="0"/>
              <a:t>Server configured to operationalize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63438" y="1377117"/>
            <a:ext cx="1245" cy="4090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433053" y="321933"/>
            <a:ext cx="1568362" cy="1615228"/>
            <a:chOff x="1884971" y="1177698"/>
            <a:chExt cx="2209852" cy="2032632"/>
          </a:xfrm>
        </p:grpSpPr>
        <p:pic>
          <p:nvPicPr>
            <p:cNvPr id="45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4971" y="1177698"/>
              <a:ext cx="2209852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987790" y="1701347"/>
              <a:ext cx="1999059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azureml-model-management-</a:t>
              </a:r>
              <a:r>
                <a:rPr lang="en-US" sz="1200" b="1" dirty="0" err="1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library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6740063" y="1579109"/>
            <a:ext cx="1298704" cy="4320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410" y="1771464"/>
            <a:ext cx="390861" cy="345884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3360316" y="1521780"/>
            <a:ext cx="1427742" cy="5133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1"/>
          <p:cNvSpPr/>
          <p:nvPr/>
        </p:nvSpPr>
        <p:spPr>
          <a:xfrm>
            <a:off x="658162" y="1656165"/>
            <a:ext cx="188430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91"/>
          <p:cNvSpPr/>
          <p:nvPr/>
        </p:nvSpPr>
        <p:spPr>
          <a:xfrm flipH="1">
            <a:off x="831944" y="1656781"/>
            <a:ext cx="208829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3800" y="190500"/>
            <a:ext cx="3733800" cy="3733800"/>
          </a:xfrm>
          <a:prstGeom prst="ellipse">
            <a:avLst/>
          </a:prstGeom>
          <a:solidFill>
            <a:srgbClr val="60963D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0" y="1028700"/>
            <a:ext cx="2743200" cy="2743200"/>
          </a:xfrm>
          <a:prstGeom prst="ellipse">
            <a:avLst/>
          </a:prstGeom>
          <a:solidFill>
            <a:srgbClr val="FFC000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9950" y="1765300"/>
            <a:ext cx="1866900" cy="1854200"/>
          </a:xfrm>
          <a:prstGeom prst="ellipse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3500" y="4761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Owner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59500" y="1288534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4900" y="2200245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Reader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601265" y="2619690"/>
            <a:ext cx="235339" cy="254177"/>
          </a:xfrm>
          <a:prstGeom prst="ellipse">
            <a:avLst/>
          </a:prstGeom>
          <a:solidFill>
            <a:srgbClr val="00B0F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sz="1836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60396" y="2866718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506" y="2910500"/>
            <a:ext cx="81968" cy="168966"/>
          </a:xfrm>
          <a:custGeom>
            <a:avLst/>
            <a:gdLst>
              <a:gd name="connsiteX0" fmla="*/ 73823 w 426246"/>
              <a:gd name="connsiteY0" fmla="*/ 402431 h 1117201"/>
              <a:gd name="connsiteX1" fmla="*/ 352424 w 426246"/>
              <a:gd name="connsiteY1" fmla="*/ 402431 h 1117201"/>
              <a:gd name="connsiteX2" fmla="*/ 426246 w 426246"/>
              <a:gd name="connsiteY2" fmla="*/ 726281 h 1117201"/>
              <a:gd name="connsiteX3" fmla="*/ 426245 w 426246"/>
              <a:gd name="connsiteY3" fmla="*/ 726281 h 1117201"/>
              <a:gd name="connsiteX4" fmla="*/ 213123 w 426246"/>
              <a:gd name="connsiteY4" fmla="*/ 1117201 h 1117201"/>
              <a:gd name="connsiteX5" fmla="*/ 0 w 426246"/>
              <a:gd name="connsiteY5" fmla="*/ 726281 h 1117201"/>
              <a:gd name="connsiteX6" fmla="*/ 1 w 426246"/>
              <a:gd name="connsiteY6" fmla="*/ 726281 h 1117201"/>
              <a:gd name="connsiteX7" fmla="*/ 46437 w 426246"/>
              <a:gd name="connsiteY7" fmla="*/ 0 h 1117201"/>
              <a:gd name="connsiteX8" fmla="*/ 379811 w 426246"/>
              <a:gd name="connsiteY8" fmla="*/ 0 h 1117201"/>
              <a:gd name="connsiteX9" fmla="*/ 426246 w 426246"/>
              <a:gd name="connsiteY9" fmla="*/ 46435 h 1117201"/>
              <a:gd name="connsiteX10" fmla="*/ 358380 w 426246"/>
              <a:gd name="connsiteY10" fmla="*/ 335756 h 1117201"/>
              <a:gd name="connsiteX11" fmla="*/ 65488 w 426246"/>
              <a:gd name="connsiteY11" fmla="*/ 335756 h 1117201"/>
              <a:gd name="connsiteX12" fmla="*/ 2 w 426246"/>
              <a:gd name="connsiteY12" fmla="*/ 46435 h 1117201"/>
              <a:gd name="connsiteX13" fmla="*/ 46437 w 426246"/>
              <a:gd name="connsiteY13" fmla="*/ 0 h 11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6246" h="1117201">
                <a:moveTo>
                  <a:pt x="73823" y="402431"/>
                </a:moveTo>
                <a:lnTo>
                  <a:pt x="352424" y="402431"/>
                </a:lnTo>
                <a:lnTo>
                  <a:pt x="426246" y="726281"/>
                </a:lnTo>
                <a:lnTo>
                  <a:pt x="426245" y="726281"/>
                </a:lnTo>
                <a:lnTo>
                  <a:pt x="213123" y="1117201"/>
                </a:lnTo>
                <a:lnTo>
                  <a:pt x="0" y="726281"/>
                </a:lnTo>
                <a:lnTo>
                  <a:pt x="1" y="726281"/>
                </a:lnTo>
                <a:close/>
                <a:moveTo>
                  <a:pt x="46437" y="0"/>
                </a:moveTo>
                <a:lnTo>
                  <a:pt x="379811" y="0"/>
                </a:lnTo>
                <a:cubicBezTo>
                  <a:pt x="405456" y="0"/>
                  <a:pt x="426246" y="20790"/>
                  <a:pt x="426246" y="46435"/>
                </a:cubicBezTo>
                <a:lnTo>
                  <a:pt x="358380" y="335756"/>
                </a:lnTo>
                <a:lnTo>
                  <a:pt x="65488" y="335756"/>
                </a:lnTo>
                <a:cubicBezTo>
                  <a:pt x="49813" y="273249"/>
                  <a:pt x="2" y="102394"/>
                  <a:pt x="2" y="46435"/>
                </a:cubicBezTo>
                <a:cubicBezTo>
                  <a:pt x="2" y="20790"/>
                  <a:pt x="20792" y="0"/>
                  <a:pt x="46437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3683" y="1799050"/>
            <a:ext cx="85184" cy="55326"/>
          </a:xfrm>
          <a:custGeom>
            <a:avLst/>
            <a:gdLst>
              <a:gd name="connsiteX0" fmla="*/ 1199486 w 1793873"/>
              <a:gd name="connsiteY0" fmla="*/ 158945 h 629817"/>
              <a:gd name="connsiteX1" fmla="*/ 1199486 w 1793873"/>
              <a:gd name="connsiteY1" fmla="*/ 508195 h 629817"/>
              <a:gd name="connsiteX2" fmla="*/ 1637636 w 1793873"/>
              <a:gd name="connsiteY2" fmla="*/ 508195 h 629817"/>
              <a:gd name="connsiteX3" fmla="*/ 1637636 w 1793873"/>
              <a:gd name="connsiteY3" fmla="*/ 158945 h 629817"/>
              <a:gd name="connsiteX4" fmla="*/ 151165 w 1793873"/>
              <a:gd name="connsiteY4" fmla="*/ 158945 h 629817"/>
              <a:gd name="connsiteX5" fmla="*/ 151165 w 1793873"/>
              <a:gd name="connsiteY5" fmla="*/ 508195 h 629817"/>
              <a:gd name="connsiteX6" fmla="*/ 589315 w 1793873"/>
              <a:gd name="connsiteY6" fmla="*/ 508195 h 629817"/>
              <a:gd name="connsiteX7" fmla="*/ 589315 w 1793873"/>
              <a:gd name="connsiteY7" fmla="*/ 158945 h 629817"/>
              <a:gd name="connsiteX8" fmla="*/ 170284 w 1793873"/>
              <a:gd name="connsiteY8" fmla="*/ 0 h 629817"/>
              <a:gd name="connsiteX9" fmla="*/ 571500 w 1793873"/>
              <a:gd name="connsiteY9" fmla="*/ 0 h 629817"/>
              <a:gd name="connsiteX10" fmla="*/ 580706 w 1793873"/>
              <a:gd name="connsiteY10" fmla="*/ 1859 h 629817"/>
              <a:gd name="connsiteX11" fmla="*/ 580706 w 1793873"/>
              <a:gd name="connsiteY11" fmla="*/ 0 h 629817"/>
              <a:gd name="connsiteX12" fmla="*/ 1222373 w 1793873"/>
              <a:gd name="connsiteY12" fmla="*/ 0 h 629817"/>
              <a:gd name="connsiteX13" fmla="*/ 1257524 w 1793873"/>
              <a:gd name="connsiteY13" fmla="*/ 0 h 629817"/>
              <a:gd name="connsiteX14" fmla="*/ 1623589 w 1793873"/>
              <a:gd name="connsiteY14" fmla="*/ 0 h 629817"/>
              <a:gd name="connsiteX15" fmla="*/ 1793873 w 1793873"/>
              <a:gd name="connsiteY15" fmla="*/ 170284 h 629817"/>
              <a:gd name="connsiteX16" fmla="*/ 1793873 w 1793873"/>
              <a:gd name="connsiteY16" fmla="*/ 459533 h 629817"/>
              <a:gd name="connsiteX17" fmla="*/ 1623589 w 1793873"/>
              <a:gd name="connsiteY17" fmla="*/ 629817 h 629817"/>
              <a:gd name="connsiteX18" fmla="*/ 1222373 w 1793873"/>
              <a:gd name="connsiteY18" fmla="*/ 629817 h 629817"/>
              <a:gd name="connsiteX19" fmla="*/ 1052089 w 1793873"/>
              <a:gd name="connsiteY19" fmla="*/ 459533 h 629817"/>
              <a:gd name="connsiteX20" fmla="*/ 1052089 w 1793873"/>
              <a:gd name="connsiteY20" fmla="*/ 269867 h 629817"/>
              <a:gd name="connsiteX21" fmla="*/ 1019448 w 1793873"/>
              <a:gd name="connsiteY21" fmla="*/ 238597 h 629817"/>
              <a:gd name="connsiteX22" fmla="*/ 772480 w 1793873"/>
              <a:gd name="connsiteY22" fmla="*/ 239651 h 629817"/>
              <a:gd name="connsiteX23" fmla="*/ 741784 w 1793873"/>
              <a:gd name="connsiteY23" fmla="*/ 272720 h 629817"/>
              <a:gd name="connsiteX24" fmla="*/ 741784 w 1793873"/>
              <a:gd name="connsiteY24" fmla="*/ 459533 h 629817"/>
              <a:gd name="connsiteX25" fmla="*/ 571500 w 1793873"/>
              <a:gd name="connsiteY25" fmla="*/ 629817 h 629817"/>
              <a:gd name="connsiteX26" fmla="*/ 170284 w 1793873"/>
              <a:gd name="connsiteY26" fmla="*/ 629817 h 629817"/>
              <a:gd name="connsiteX27" fmla="*/ 0 w 1793873"/>
              <a:gd name="connsiteY27" fmla="*/ 459533 h 629817"/>
              <a:gd name="connsiteX28" fmla="*/ 0 w 1793873"/>
              <a:gd name="connsiteY28" fmla="*/ 170284 h 629817"/>
              <a:gd name="connsiteX29" fmla="*/ 170284 w 1793873"/>
              <a:gd name="connsiteY29" fmla="*/ 0 h 6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93873" h="629817">
                <a:moveTo>
                  <a:pt x="1199486" y="158945"/>
                </a:moveTo>
                <a:lnTo>
                  <a:pt x="1199486" y="508195"/>
                </a:lnTo>
                <a:lnTo>
                  <a:pt x="1637636" y="508195"/>
                </a:lnTo>
                <a:lnTo>
                  <a:pt x="1637636" y="158945"/>
                </a:lnTo>
                <a:close/>
                <a:moveTo>
                  <a:pt x="151165" y="158945"/>
                </a:moveTo>
                <a:lnTo>
                  <a:pt x="151165" y="508195"/>
                </a:lnTo>
                <a:lnTo>
                  <a:pt x="589315" y="508195"/>
                </a:lnTo>
                <a:lnTo>
                  <a:pt x="589315" y="158945"/>
                </a:lnTo>
                <a:close/>
                <a:moveTo>
                  <a:pt x="170284" y="0"/>
                </a:moveTo>
                <a:lnTo>
                  <a:pt x="571500" y="0"/>
                </a:lnTo>
                <a:lnTo>
                  <a:pt x="580706" y="1859"/>
                </a:lnTo>
                <a:lnTo>
                  <a:pt x="580706" y="0"/>
                </a:lnTo>
                <a:lnTo>
                  <a:pt x="1222373" y="0"/>
                </a:lnTo>
                <a:lnTo>
                  <a:pt x="1257524" y="0"/>
                </a:lnTo>
                <a:lnTo>
                  <a:pt x="1623589" y="0"/>
                </a:lnTo>
                <a:cubicBezTo>
                  <a:pt x="1717634" y="0"/>
                  <a:pt x="1793873" y="76239"/>
                  <a:pt x="1793873" y="170284"/>
                </a:cubicBezTo>
                <a:lnTo>
                  <a:pt x="1793873" y="459533"/>
                </a:lnTo>
                <a:cubicBezTo>
                  <a:pt x="1793873" y="553578"/>
                  <a:pt x="1717634" y="629817"/>
                  <a:pt x="1623589" y="629817"/>
                </a:cubicBezTo>
                <a:lnTo>
                  <a:pt x="1222373" y="629817"/>
                </a:lnTo>
                <a:cubicBezTo>
                  <a:pt x="1128328" y="629817"/>
                  <a:pt x="1052089" y="553578"/>
                  <a:pt x="1052089" y="459533"/>
                </a:cubicBezTo>
                <a:lnTo>
                  <a:pt x="1052089" y="269867"/>
                </a:lnTo>
                <a:lnTo>
                  <a:pt x="1019448" y="238597"/>
                </a:lnTo>
                <a:cubicBezTo>
                  <a:pt x="940178" y="175104"/>
                  <a:pt x="842604" y="178661"/>
                  <a:pt x="772480" y="239651"/>
                </a:cubicBezTo>
                <a:lnTo>
                  <a:pt x="741784" y="272720"/>
                </a:lnTo>
                <a:lnTo>
                  <a:pt x="741784" y="459533"/>
                </a:lnTo>
                <a:cubicBezTo>
                  <a:pt x="741784" y="553578"/>
                  <a:pt x="665545" y="629817"/>
                  <a:pt x="571500" y="629817"/>
                </a:cubicBezTo>
                <a:lnTo>
                  <a:pt x="170284" y="629817"/>
                </a:lnTo>
                <a:cubicBezTo>
                  <a:pt x="76239" y="629817"/>
                  <a:pt x="0" y="553578"/>
                  <a:pt x="0" y="459533"/>
                </a:cubicBezTo>
                <a:lnTo>
                  <a:pt x="0" y="170284"/>
                </a:lnTo>
                <a:cubicBezTo>
                  <a:pt x="0" y="76239"/>
                  <a:pt x="76239" y="0"/>
                  <a:pt x="17028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5337" y="1689205"/>
            <a:ext cx="538963" cy="592874"/>
            <a:chOff x="2751438" y="29570"/>
            <a:chExt cx="551034" cy="504775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2751438" y="247985"/>
              <a:ext cx="551034" cy="286360"/>
              <a:chOff x="6111143" y="3956316"/>
              <a:chExt cx="4283899" cy="2362210"/>
            </a:xfrm>
            <a:solidFill>
              <a:srgbClr val="00B0F0"/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6111143" y="3984163"/>
                <a:ext cx="2933440" cy="2325310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47537" y="4276999"/>
                <a:ext cx="1547505" cy="2041527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157700" y="3956316"/>
                <a:ext cx="946824" cy="263526"/>
              </a:xfrm>
              <a:prstGeom prst="roundRect">
                <a:avLst>
                  <a:gd name="adj" fmla="val 21666"/>
                </a:avLst>
              </a:pr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878595" y="29570"/>
              <a:ext cx="238795" cy="207374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584220" y="2861950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786348" y="1872428"/>
            <a:ext cx="117960" cy="1495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6200000" flipH="1">
            <a:off x="777567" y="1877269"/>
            <a:ext cx="117958" cy="1398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8981" y="2060590"/>
            <a:ext cx="225987" cy="188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3148" y="199396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03423" y="1714728"/>
            <a:ext cx="501197" cy="553344"/>
            <a:chOff x="9534712" y="4841919"/>
            <a:chExt cx="447107" cy="498333"/>
          </a:xfrm>
        </p:grpSpPr>
        <p:sp>
          <p:nvSpPr>
            <p:cNvPr id="41" name="Freeform 40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728482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605907" y="5093939"/>
              <a:ext cx="375912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23416" y="2600355"/>
            <a:ext cx="541018" cy="592159"/>
            <a:chOff x="492901" y="4174631"/>
            <a:chExt cx="541018" cy="592159"/>
          </a:xfrm>
        </p:grpSpPr>
        <p:sp>
          <p:nvSpPr>
            <p:cNvPr id="42" name="Oval 41"/>
            <p:cNvSpPr/>
            <p:nvPr/>
          </p:nvSpPr>
          <p:spPr>
            <a:xfrm>
              <a:off x="635356" y="4174631"/>
              <a:ext cx="262537" cy="254177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92901" y="4435706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8162" y="4260536"/>
              <a:ext cx="204783" cy="68128"/>
            </a:xfrm>
            <a:custGeom>
              <a:avLst/>
              <a:gdLst>
                <a:gd name="connsiteX0" fmla="*/ 1199486 w 1793873"/>
                <a:gd name="connsiteY0" fmla="*/ 158945 h 629817"/>
                <a:gd name="connsiteX1" fmla="*/ 1199486 w 1793873"/>
                <a:gd name="connsiteY1" fmla="*/ 508195 h 629817"/>
                <a:gd name="connsiteX2" fmla="*/ 1637636 w 1793873"/>
                <a:gd name="connsiteY2" fmla="*/ 508195 h 629817"/>
                <a:gd name="connsiteX3" fmla="*/ 1637636 w 1793873"/>
                <a:gd name="connsiteY3" fmla="*/ 158945 h 629817"/>
                <a:gd name="connsiteX4" fmla="*/ 151165 w 1793873"/>
                <a:gd name="connsiteY4" fmla="*/ 158945 h 629817"/>
                <a:gd name="connsiteX5" fmla="*/ 151165 w 1793873"/>
                <a:gd name="connsiteY5" fmla="*/ 508195 h 629817"/>
                <a:gd name="connsiteX6" fmla="*/ 589315 w 1793873"/>
                <a:gd name="connsiteY6" fmla="*/ 508195 h 629817"/>
                <a:gd name="connsiteX7" fmla="*/ 589315 w 1793873"/>
                <a:gd name="connsiteY7" fmla="*/ 158945 h 629817"/>
                <a:gd name="connsiteX8" fmla="*/ 170284 w 1793873"/>
                <a:gd name="connsiteY8" fmla="*/ 0 h 629817"/>
                <a:gd name="connsiteX9" fmla="*/ 571500 w 1793873"/>
                <a:gd name="connsiteY9" fmla="*/ 0 h 629817"/>
                <a:gd name="connsiteX10" fmla="*/ 580706 w 1793873"/>
                <a:gd name="connsiteY10" fmla="*/ 1859 h 629817"/>
                <a:gd name="connsiteX11" fmla="*/ 580706 w 1793873"/>
                <a:gd name="connsiteY11" fmla="*/ 0 h 629817"/>
                <a:gd name="connsiteX12" fmla="*/ 1222373 w 1793873"/>
                <a:gd name="connsiteY12" fmla="*/ 0 h 629817"/>
                <a:gd name="connsiteX13" fmla="*/ 1257524 w 1793873"/>
                <a:gd name="connsiteY13" fmla="*/ 0 h 629817"/>
                <a:gd name="connsiteX14" fmla="*/ 1623589 w 1793873"/>
                <a:gd name="connsiteY14" fmla="*/ 0 h 629817"/>
                <a:gd name="connsiteX15" fmla="*/ 1793873 w 1793873"/>
                <a:gd name="connsiteY15" fmla="*/ 170284 h 629817"/>
                <a:gd name="connsiteX16" fmla="*/ 1793873 w 1793873"/>
                <a:gd name="connsiteY16" fmla="*/ 459533 h 629817"/>
                <a:gd name="connsiteX17" fmla="*/ 1623589 w 1793873"/>
                <a:gd name="connsiteY17" fmla="*/ 629817 h 629817"/>
                <a:gd name="connsiteX18" fmla="*/ 1222373 w 1793873"/>
                <a:gd name="connsiteY18" fmla="*/ 629817 h 629817"/>
                <a:gd name="connsiteX19" fmla="*/ 1052089 w 1793873"/>
                <a:gd name="connsiteY19" fmla="*/ 459533 h 629817"/>
                <a:gd name="connsiteX20" fmla="*/ 1052089 w 1793873"/>
                <a:gd name="connsiteY20" fmla="*/ 269867 h 629817"/>
                <a:gd name="connsiteX21" fmla="*/ 1019448 w 1793873"/>
                <a:gd name="connsiteY21" fmla="*/ 238597 h 629817"/>
                <a:gd name="connsiteX22" fmla="*/ 772480 w 1793873"/>
                <a:gd name="connsiteY22" fmla="*/ 239651 h 629817"/>
                <a:gd name="connsiteX23" fmla="*/ 741784 w 1793873"/>
                <a:gd name="connsiteY23" fmla="*/ 272720 h 629817"/>
                <a:gd name="connsiteX24" fmla="*/ 741784 w 1793873"/>
                <a:gd name="connsiteY24" fmla="*/ 459533 h 629817"/>
                <a:gd name="connsiteX25" fmla="*/ 571500 w 1793873"/>
                <a:gd name="connsiteY25" fmla="*/ 629817 h 629817"/>
                <a:gd name="connsiteX26" fmla="*/ 170284 w 1793873"/>
                <a:gd name="connsiteY26" fmla="*/ 629817 h 629817"/>
                <a:gd name="connsiteX27" fmla="*/ 0 w 1793873"/>
                <a:gd name="connsiteY27" fmla="*/ 459533 h 629817"/>
                <a:gd name="connsiteX28" fmla="*/ 0 w 1793873"/>
                <a:gd name="connsiteY28" fmla="*/ 170284 h 629817"/>
                <a:gd name="connsiteX29" fmla="*/ 170284 w 1793873"/>
                <a:gd name="connsiteY29" fmla="*/ 0 h 6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3873" h="629817">
                  <a:moveTo>
                    <a:pt x="1199486" y="158945"/>
                  </a:moveTo>
                  <a:lnTo>
                    <a:pt x="1199486" y="508195"/>
                  </a:lnTo>
                  <a:lnTo>
                    <a:pt x="1637636" y="508195"/>
                  </a:lnTo>
                  <a:lnTo>
                    <a:pt x="1637636" y="158945"/>
                  </a:lnTo>
                  <a:close/>
                  <a:moveTo>
                    <a:pt x="151165" y="158945"/>
                  </a:moveTo>
                  <a:lnTo>
                    <a:pt x="151165" y="508195"/>
                  </a:lnTo>
                  <a:lnTo>
                    <a:pt x="589315" y="508195"/>
                  </a:lnTo>
                  <a:lnTo>
                    <a:pt x="589315" y="158945"/>
                  </a:lnTo>
                  <a:close/>
                  <a:moveTo>
                    <a:pt x="170284" y="0"/>
                  </a:moveTo>
                  <a:lnTo>
                    <a:pt x="571500" y="0"/>
                  </a:lnTo>
                  <a:lnTo>
                    <a:pt x="580706" y="1859"/>
                  </a:lnTo>
                  <a:lnTo>
                    <a:pt x="580706" y="0"/>
                  </a:lnTo>
                  <a:lnTo>
                    <a:pt x="1222373" y="0"/>
                  </a:lnTo>
                  <a:lnTo>
                    <a:pt x="1257524" y="0"/>
                  </a:lnTo>
                  <a:lnTo>
                    <a:pt x="1623589" y="0"/>
                  </a:lnTo>
                  <a:cubicBezTo>
                    <a:pt x="1717634" y="0"/>
                    <a:pt x="1793873" y="76239"/>
                    <a:pt x="1793873" y="170284"/>
                  </a:cubicBezTo>
                  <a:lnTo>
                    <a:pt x="1793873" y="459533"/>
                  </a:lnTo>
                  <a:cubicBezTo>
                    <a:pt x="1793873" y="553578"/>
                    <a:pt x="1717634" y="629817"/>
                    <a:pt x="1623589" y="629817"/>
                  </a:cubicBezTo>
                  <a:lnTo>
                    <a:pt x="1222373" y="629817"/>
                  </a:lnTo>
                  <a:cubicBezTo>
                    <a:pt x="1128328" y="629817"/>
                    <a:pt x="1052089" y="553578"/>
                    <a:pt x="1052089" y="459533"/>
                  </a:cubicBezTo>
                  <a:lnTo>
                    <a:pt x="1052089" y="269867"/>
                  </a:lnTo>
                  <a:lnTo>
                    <a:pt x="1019448" y="238597"/>
                  </a:lnTo>
                  <a:cubicBezTo>
                    <a:pt x="940178" y="175104"/>
                    <a:pt x="842604" y="178661"/>
                    <a:pt x="772480" y="239651"/>
                  </a:cubicBezTo>
                  <a:lnTo>
                    <a:pt x="741784" y="272720"/>
                  </a:lnTo>
                  <a:lnTo>
                    <a:pt x="741784" y="459533"/>
                  </a:lnTo>
                  <a:cubicBezTo>
                    <a:pt x="741784" y="553578"/>
                    <a:pt x="665545" y="629817"/>
                    <a:pt x="571500" y="629817"/>
                  </a:cubicBezTo>
                  <a:lnTo>
                    <a:pt x="170284" y="629817"/>
                  </a:lnTo>
                  <a:cubicBezTo>
                    <a:pt x="76239" y="629817"/>
                    <a:pt x="0" y="553578"/>
                    <a:pt x="0" y="459533"/>
                  </a:cubicBezTo>
                  <a:lnTo>
                    <a:pt x="0" y="170284"/>
                  </a:lnTo>
                  <a:cubicBezTo>
                    <a:pt x="0" y="76239"/>
                    <a:pt x="76239" y="0"/>
                    <a:pt x="17028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616725" y="4430938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2946781">
              <a:off x="588058" y="4468682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2946781">
              <a:off x="759719" y="4475286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785" y="4584677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91"/>
          <p:cNvSpPr/>
          <p:nvPr/>
        </p:nvSpPr>
        <p:spPr>
          <a:xfrm flipH="1">
            <a:off x="2042448" y="1689584"/>
            <a:ext cx="306745" cy="354638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  <a:gd name="connsiteX0" fmla="*/ 77661 w 271044"/>
              <a:gd name="connsiteY0" fmla="*/ 11200 h 167098"/>
              <a:gd name="connsiteX1" fmla="*/ 271044 w 271044"/>
              <a:gd name="connsiteY1" fmla="*/ 0 h 167098"/>
              <a:gd name="connsiteX2" fmla="*/ 233812 w 271044"/>
              <a:gd name="connsiteY2" fmla="*/ 167098 h 167098"/>
              <a:gd name="connsiteX3" fmla="*/ 11045 w 271044"/>
              <a:gd name="connsiteY3" fmla="*/ 164730 h 167098"/>
              <a:gd name="connsiteX4" fmla="*/ 31463 w 271044"/>
              <a:gd name="connsiteY4" fmla="*/ 125248 h 167098"/>
              <a:gd name="connsiteX5" fmla="*/ 77661 w 271044"/>
              <a:gd name="connsiteY5" fmla="*/ 11200 h 167098"/>
              <a:gd name="connsiteX0" fmla="*/ 77661 w 271044"/>
              <a:gd name="connsiteY0" fmla="*/ 22916 h 178814"/>
              <a:gd name="connsiteX1" fmla="*/ 271044 w 271044"/>
              <a:gd name="connsiteY1" fmla="*/ 11716 h 178814"/>
              <a:gd name="connsiteX2" fmla="*/ 233812 w 271044"/>
              <a:gd name="connsiteY2" fmla="*/ 178814 h 178814"/>
              <a:gd name="connsiteX3" fmla="*/ 11045 w 271044"/>
              <a:gd name="connsiteY3" fmla="*/ 176446 h 178814"/>
              <a:gd name="connsiteX4" fmla="*/ 31463 w 271044"/>
              <a:gd name="connsiteY4" fmla="*/ 136964 h 178814"/>
              <a:gd name="connsiteX5" fmla="*/ 77661 w 271044"/>
              <a:gd name="connsiteY5" fmla="*/ 22916 h 178814"/>
              <a:gd name="connsiteX0" fmla="*/ 77661 w 316546"/>
              <a:gd name="connsiteY0" fmla="*/ 28407 h 184305"/>
              <a:gd name="connsiteX1" fmla="*/ 316546 w 316546"/>
              <a:gd name="connsiteY1" fmla="*/ 10135 h 184305"/>
              <a:gd name="connsiteX2" fmla="*/ 233812 w 316546"/>
              <a:gd name="connsiteY2" fmla="*/ 184305 h 184305"/>
              <a:gd name="connsiteX3" fmla="*/ 11045 w 316546"/>
              <a:gd name="connsiteY3" fmla="*/ 181937 h 184305"/>
              <a:gd name="connsiteX4" fmla="*/ 31463 w 316546"/>
              <a:gd name="connsiteY4" fmla="*/ 142455 h 184305"/>
              <a:gd name="connsiteX5" fmla="*/ 77661 w 316546"/>
              <a:gd name="connsiteY5" fmla="*/ 28407 h 184305"/>
              <a:gd name="connsiteX0" fmla="*/ 77661 w 341700"/>
              <a:gd name="connsiteY0" fmla="*/ 28407 h 184305"/>
              <a:gd name="connsiteX1" fmla="*/ 316546 w 341700"/>
              <a:gd name="connsiteY1" fmla="*/ 10135 h 184305"/>
              <a:gd name="connsiteX2" fmla="*/ 326701 w 341700"/>
              <a:gd name="connsiteY2" fmla="*/ 36032 h 184305"/>
              <a:gd name="connsiteX3" fmla="*/ 233812 w 341700"/>
              <a:gd name="connsiteY3" fmla="*/ 184305 h 184305"/>
              <a:gd name="connsiteX4" fmla="*/ 11045 w 341700"/>
              <a:gd name="connsiteY4" fmla="*/ 181937 h 184305"/>
              <a:gd name="connsiteX5" fmla="*/ 31463 w 341700"/>
              <a:gd name="connsiteY5" fmla="*/ 142455 h 184305"/>
              <a:gd name="connsiteX6" fmla="*/ 77661 w 341700"/>
              <a:gd name="connsiteY6" fmla="*/ 28407 h 184305"/>
              <a:gd name="connsiteX0" fmla="*/ 77661 w 341700"/>
              <a:gd name="connsiteY0" fmla="*/ 30940 h 186838"/>
              <a:gd name="connsiteX1" fmla="*/ 316546 w 341700"/>
              <a:gd name="connsiteY1" fmla="*/ 9559 h 186838"/>
              <a:gd name="connsiteX2" fmla="*/ 326701 w 341700"/>
              <a:gd name="connsiteY2" fmla="*/ 38565 h 186838"/>
              <a:gd name="connsiteX3" fmla="*/ 233812 w 341700"/>
              <a:gd name="connsiteY3" fmla="*/ 186838 h 186838"/>
              <a:gd name="connsiteX4" fmla="*/ 11045 w 341700"/>
              <a:gd name="connsiteY4" fmla="*/ 184470 h 186838"/>
              <a:gd name="connsiteX5" fmla="*/ 31463 w 341700"/>
              <a:gd name="connsiteY5" fmla="*/ 144988 h 186838"/>
              <a:gd name="connsiteX6" fmla="*/ 77661 w 341700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41385 w 360504"/>
              <a:gd name="connsiteY3" fmla="*/ 91417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199593 w 360504"/>
              <a:gd name="connsiteY3" fmla="*/ 83388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04" h="186838">
                <a:moveTo>
                  <a:pt x="77661" y="30940"/>
                </a:moveTo>
                <a:cubicBezTo>
                  <a:pt x="128851" y="16599"/>
                  <a:pt x="235127" y="-16164"/>
                  <a:pt x="316546" y="9559"/>
                </a:cubicBezTo>
                <a:cubicBezTo>
                  <a:pt x="356157" y="10312"/>
                  <a:pt x="368929" y="15755"/>
                  <a:pt x="355140" y="44783"/>
                </a:cubicBezTo>
                <a:cubicBezTo>
                  <a:pt x="349249" y="59980"/>
                  <a:pt x="219814" y="59712"/>
                  <a:pt x="199593" y="83388"/>
                </a:cubicBezTo>
                <a:cubicBezTo>
                  <a:pt x="179372" y="107064"/>
                  <a:pt x="278838" y="172884"/>
                  <a:pt x="233812" y="186838"/>
                </a:cubicBezTo>
                <a:lnTo>
                  <a:pt x="11045" y="184470"/>
                </a:lnTo>
                <a:cubicBezTo>
                  <a:pt x="-18402" y="175127"/>
                  <a:pt x="18964" y="162289"/>
                  <a:pt x="31463" y="144988"/>
                </a:cubicBezTo>
                <a:cubicBezTo>
                  <a:pt x="10438" y="111112"/>
                  <a:pt x="60518" y="38965"/>
                  <a:pt x="77661" y="30940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/>
          <p:cNvSpPr/>
          <p:nvPr/>
        </p:nvSpPr>
        <p:spPr>
          <a:xfrm>
            <a:off x="720398" y="1648411"/>
            <a:ext cx="253034" cy="130917"/>
          </a:xfrm>
          <a:custGeom>
            <a:avLst/>
            <a:gdLst>
              <a:gd name="connsiteX0" fmla="*/ 0 w 235612"/>
              <a:gd name="connsiteY0" fmla="*/ 0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0 w 235612"/>
              <a:gd name="connsiteY4" fmla="*/ 0 h 98990"/>
              <a:gd name="connsiteX0" fmla="*/ 7749 w 235612"/>
              <a:gd name="connsiteY0" fmla="*/ 38745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7749 w 235612"/>
              <a:gd name="connsiteY4" fmla="*/ 38745 h 98990"/>
              <a:gd name="connsiteX0" fmla="*/ 7749 w 235612"/>
              <a:gd name="connsiteY0" fmla="*/ 3874 h 64119"/>
              <a:gd name="connsiteX1" fmla="*/ 181368 w 235612"/>
              <a:gd name="connsiteY1" fmla="*/ 0 h 64119"/>
              <a:gd name="connsiteX2" fmla="*/ 235612 w 235612"/>
              <a:gd name="connsiteY2" fmla="*/ 64119 h 64119"/>
              <a:gd name="connsiteX3" fmla="*/ 0 w 235612"/>
              <a:gd name="connsiteY3" fmla="*/ 64119 h 64119"/>
              <a:gd name="connsiteX4" fmla="*/ 7749 w 235612"/>
              <a:gd name="connsiteY4" fmla="*/ 3874 h 64119"/>
              <a:gd name="connsiteX0" fmla="*/ 7749 w 235612"/>
              <a:gd name="connsiteY0" fmla="*/ 24993 h 85238"/>
              <a:gd name="connsiteX1" fmla="*/ 181368 w 235612"/>
              <a:gd name="connsiteY1" fmla="*/ 21119 h 85238"/>
              <a:gd name="connsiteX2" fmla="*/ 235612 w 235612"/>
              <a:gd name="connsiteY2" fmla="*/ 85238 h 85238"/>
              <a:gd name="connsiteX3" fmla="*/ 0 w 235612"/>
              <a:gd name="connsiteY3" fmla="*/ 85238 h 85238"/>
              <a:gd name="connsiteX4" fmla="*/ 7749 w 235612"/>
              <a:gd name="connsiteY4" fmla="*/ 24993 h 8523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0 w 235612"/>
              <a:gd name="connsiteY3" fmla="*/ 94368 h 94368"/>
              <a:gd name="connsiteX4" fmla="*/ 7749 w 235612"/>
              <a:gd name="connsiteY4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0 w 235612"/>
              <a:gd name="connsiteY4" fmla="*/ 94368 h 94368"/>
              <a:gd name="connsiteX5" fmla="*/ 7749 w 235612"/>
              <a:gd name="connsiteY5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57979 w 235612"/>
              <a:gd name="connsiteY4" fmla="*/ 54100 h 94368"/>
              <a:gd name="connsiteX5" fmla="*/ 0 w 235612"/>
              <a:gd name="connsiteY5" fmla="*/ 94368 h 94368"/>
              <a:gd name="connsiteX6" fmla="*/ 7749 w 235612"/>
              <a:gd name="connsiteY6" fmla="*/ 34123 h 94368"/>
              <a:gd name="connsiteX0" fmla="*/ 7749 w 235612"/>
              <a:gd name="connsiteY0" fmla="*/ 34123 h 96228"/>
              <a:gd name="connsiteX1" fmla="*/ 196867 w 235612"/>
              <a:gd name="connsiteY1" fmla="*/ 18626 h 96228"/>
              <a:gd name="connsiteX2" fmla="*/ 235612 w 235612"/>
              <a:gd name="connsiteY2" fmla="*/ 94368 h 96228"/>
              <a:gd name="connsiteX3" fmla="*/ 155390 w 235612"/>
              <a:gd name="connsiteY3" fmla="*/ 61602 h 96228"/>
              <a:gd name="connsiteX4" fmla="*/ 115021 w 235612"/>
              <a:gd name="connsiteY4" fmla="*/ 75544 h 96228"/>
              <a:gd name="connsiteX5" fmla="*/ 57979 w 235612"/>
              <a:gd name="connsiteY5" fmla="*/ 54100 h 96228"/>
              <a:gd name="connsiteX6" fmla="*/ 0 w 235612"/>
              <a:gd name="connsiteY6" fmla="*/ 94368 h 96228"/>
              <a:gd name="connsiteX7" fmla="*/ 7749 w 235612"/>
              <a:gd name="connsiteY7" fmla="*/ 34123 h 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612" h="96228">
                <a:moveTo>
                  <a:pt x="7749" y="34123"/>
                </a:moveTo>
                <a:cubicBezTo>
                  <a:pt x="65622" y="32832"/>
                  <a:pt x="138994" y="-30453"/>
                  <a:pt x="196867" y="18626"/>
                </a:cubicBezTo>
                <a:lnTo>
                  <a:pt x="235612" y="94368"/>
                </a:lnTo>
                <a:cubicBezTo>
                  <a:pt x="228699" y="105282"/>
                  <a:pt x="175488" y="64739"/>
                  <a:pt x="155390" y="61602"/>
                </a:cubicBezTo>
                <a:cubicBezTo>
                  <a:pt x="135292" y="58465"/>
                  <a:pt x="131256" y="80545"/>
                  <a:pt x="115021" y="75544"/>
                </a:cubicBezTo>
                <a:cubicBezTo>
                  <a:pt x="96007" y="75898"/>
                  <a:pt x="76993" y="53746"/>
                  <a:pt x="57979" y="54100"/>
                </a:cubicBezTo>
                <a:lnTo>
                  <a:pt x="0" y="94368"/>
                </a:lnTo>
                <a:lnTo>
                  <a:pt x="7749" y="34123"/>
                </a:ln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13592</TotalTime>
  <Words>934</Words>
  <Application>Microsoft Macintosh PowerPoint</Application>
  <PresentationFormat>Widescreen</PresentationFormat>
  <Paragraphs>279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Arial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Josée Martens</cp:lastModifiedBy>
  <cp:revision>80</cp:revision>
  <cp:lastPrinted>2017-02-14T03:21:07Z</cp:lastPrinted>
  <dcterms:created xsi:type="dcterms:W3CDTF">2017-01-24T19:21:40Z</dcterms:created>
  <dcterms:modified xsi:type="dcterms:W3CDTF">2017-08-26T21:25:19Z</dcterms:modified>
</cp:coreProperties>
</file>