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58" r:id="rId6"/>
    <p:sldId id="257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4627"/>
  </p:normalViewPr>
  <p:slideViewPr>
    <p:cSldViewPr snapToGrid="0" snapToObjects="1">
      <p:cViewPr>
        <p:scale>
          <a:sx n="100" d="100"/>
          <a:sy n="100" d="100"/>
        </p:scale>
        <p:origin x="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804</Words>
  <Application>Microsoft Macintosh PowerPoint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Andale Mono</vt:lpstr>
      <vt:lpstr>Arial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52</cp:revision>
  <cp:lastPrinted>2017-02-14T03:21:07Z</cp:lastPrinted>
  <dcterms:created xsi:type="dcterms:W3CDTF">2017-01-24T19:21:40Z</dcterms:created>
  <dcterms:modified xsi:type="dcterms:W3CDTF">2017-03-16T17:37:48Z</dcterms:modified>
</cp:coreProperties>
</file>