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64" r:id="rId5"/>
    <p:sldId id="260" r:id="rId6"/>
    <p:sldId id="261" r:id="rId7"/>
    <p:sldId id="258" r:id="rId8"/>
    <p:sldId id="257" r:id="rId9"/>
    <p:sldId id="259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C0B"/>
    <a:srgbClr val="1F3864"/>
    <a:srgbClr val="B85410"/>
    <a:srgbClr val="60963D"/>
    <a:srgbClr val="009FDA"/>
    <a:srgbClr val="0091C7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10" d="100"/>
          <a:sy n="110" d="100"/>
        </p:scale>
        <p:origin x="29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19BB-A314-AB44-934F-96DAC9CB225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FE262-181E-CB40-80F7-84F22154E13A}">
      <dgm:prSet phldrT="[Text]" phldr="1"/>
      <dgm:spPr/>
      <dgm:t>
        <a:bodyPr/>
        <a:lstStyle/>
        <a:p>
          <a:endParaRPr lang="en-US" dirty="0"/>
        </a:p>
      </dgm:t>
    </dgm:pt>
    <dgm:pt modelId="{A3C7D13F-B70F-184A-BB37-E9A0AD0D9B66}" type="parTrans" cxnId="{35691530-1210-BB4F-8F43-DF1F848B04CD}">
      <dgm:prSet/>
      <dgm:spPr/>
      <dgm:t>
        <a:bodyPr/>
        <a:lstStyle/>
        <a:p>
          <a:endParaRPr lang="en-US"/>
        </a:p>
      </dgm:t>
    </dgm:pt>
    <dgm:pt modelId="{797BBF48-C13D-AF42-BEBA-C0E6C55B571E}" type="sibTrans" cxnId="{35691530-1210-BB4F-8F43-DF1F848B04CD}">
      <dgm:prSet/>
      <dgm:spPr/>
      <dgm:t>
        <a:bodyPr/>
        <a:lstStyle/>
        <a:p>
          <a:endParaRPr lang="en-US" dirty="0"/>
        </a:p>
      </dgm:t>
    </dgm:pt>
    <dgm:pt modelId="{9EFB4AD8-0190-9944-9C32-EDD1FE392D78}">
      <dgm:prSet phldrT="[Text]" phldr="1"/>
      <dgm:spPr/>
      <dgm:t>
        <a:bodyPr/>
        <a:lstStyle/>
        <a:p>
          <a:endParaRPr lang="en-US" dirty="0"/>
        </a:p>
      </dgm:t>
    </dgm:pt>
    <dgm:pt modelId="{4EA2D703-A91E-B74B-B3E4-6756AD6AAC65}" type="parTrans" cxnId="{5B01792B-CA18-0E40-B8B2-AA0184827006}">
      <dgm:prSet/>
      <dgm:spPr/>
      <dgm:t>
        <a:bodyPr/>
        <a:lstStyle/>
        <a:p>
          <a:endParaRPr lang="en-US"/>
        </a:p>
      </dgm:t>
    </dgm:pt>
    <dgm:pt modelId="{56FA51D4-2409-D243-B384-AFC42BE71DCF}" type="sibTrans" cxnId="{5B01792B-CA18-0E40-B8B2-AA0184827006}">
      <dgm:prSet/>
      <dgm:spPr/>
      <dgm:t>
        <a:bodyPr/>
        <a:lstStyle/>
        <a:p>
          <a:endParaRPr lang="en-US" dirty="0"/>
        </a:p>
      </dgm:t>
    </dgm:pt>
    <dgm:pt modelId="{5AAA9F8D-34A3-8B43-8FAA-13DF04B08228}">
      <dgm:prSet phldrT="[Text]" phldr="1"/>
      <dgm:spPr/>
      <dgm:t>
        <a:bodyPr/>
        <a:lstStyle/>
        <a:p>
          <a:endParaRPr lang="en-US" dirty="0"/>
        </a:p>
      </dgm:t>
    </dgm:pt>
    <dgm:pt modelId="{69E0F43D-CBB4-2F4B-AFDF-390B29844F41}" type="parTrans" cxnId="{974A541B-056B-F849-BFEE-4AFCE7B39B18}">
      <dgm:prSet/>
      <dgm:spPr/>
      <dgm:t>
        <a:bodyPr/>
        <a:lstStyle/>
        <a:p>
          <a:endParaRPr lang="en-US"/>
        </a:p>
      </dgm:t>
    </dgm:pt>
    <dgm:pt modelId="{0A359348-E849-0740-9656-77294AE12FA3}" type="sibTrans" cxnId="{974A541B-056B-F849-BFEE-4AFCE7B39B18}">
      <dgm:prSet/>
      <dgm:spPr/>
      <dgm:t>
        <a:bodyPr/>
        <a:lstStyle/>
        <a:p>
          <a:endParaRPr lang="en-US" dirty="0"/>
        </a:p>
      </dgm:t>
    </dgm:pt>
    <dgm:pt modelId="{1E49EA3A-227D-F341-BB94-B2F4B317729A}">
      <dgm:prSet phldrT="[Text]"/>
      <dgm:spPr/>
      <dgm:t>
        <a:bodyPr/>
        <a:lstStyle/>
        <a:p>
          <a:r>
            <a:rPr lang="en-US" dirty="0" smtClean="0"/>
            <a:t>Create Python session;</a:t>
          </a:r>
        </a:p>
        <a:p>
          <a:r>
            <a:rPr lang="en-US" dirty="0" smtClean="0"/>
            <a:t>Prepare the environment</a:t>
          </a:r>
          <a:endParaRPr lang="en-US" dirty="0"/>
        </a:p>
      </dgm:t>
    </dgm:pt>
    <dgm:pt modelId="{F0E9CEA5-0599-8347-A646-6E047F39E41F}" type="parTrans" cxnId="{037D5E0D-E13E-184A-8589-BE981A5C62C4}">
      <dgm:prSet/>
      <dgm:spPr/>
      <dgm:t>
        <a:bodyPr/>
        <a:lstStyle/>
        <a:p>
          <a:endParaRPr lang="en-US"/>
        </a:p>
      </dgm:t>
    </dgm:pt>
    <dgm:pt modelId="{B58B55B8-EF22-2949-B82A-DAB546B41F2C}" type="sibTrans" cxnId="{037D5E0D-E13E-184A-8589-BE981A5C62C4}">
      <dgm:prSet/>
      <dgm:spPr/>
      <dgm:t>
        <a:bodyPr/>
        <a:lstStyle/>
        <a:p>
          <a:endParaRPr lang="en-US" dirty="0"/>
        </a:p>
      </dgm:t>
    </dgm:pt>
    <dgm:pt modelId="{49F60BE0-41A1-FE41-9417-3EF7609926B5}">
      <dgm:prSet/>
      <dgm:spPr/>
      <dgm:t>
        <a:bodyPr/>
        <a:lstStyle/>
        <a:p>
          <a:r>
            <a:rPr lang="en-US" dirty="0" smtClean="0"/>
            <a:t>Create/train model or code;  </a:t>
          </a:r>
          <a:br>
            <a:rPr lang="en-US" dirty="0" smtClean="0"/>
          </a:br>
          <a:r>
            <a:rPr lang="en-US" dirty="0" smtClean="0"/>
            <a:t>Create environment snapshot</a:t>
          </a:r>
        </a:p>
      </dgm:t>
    </dgm:pt>
    <dgm:pt modelId="{75EB4544-6C46-0146-853E-4362D86FA187}" type="parTrans" cxnId="{BBAB7181-9315-F74D-B730-E7AFF53C415C}">
      <dgm:prSet/>
      <dgm:spPr/>
      <dgm:t>
        <a:bodyPr/>
        <a:lstStyle/>
        <a:p>
          <a:endParaRPr lang="en-US"/>
        </a:p>
      </dgm:t>
    </dgm:pt>
    <dgm:pt modelId="{08D9D748-3A85-2944-8B93-4F45D729AAAB}" type="sibTrans" cxnId="{BBAB7181-9315-F74D-B730-E7AFF53C415C}">
      <dgm:prSet/>
      <dgm:spPr/>
      <dgm:t>
        <a:bodyPr/>
        <a:lstStyle/>
        <a:p>
          <a:endParaRPr lang="en-US" dirty="0"/>
        </a:p>
      </dgm:t>
    </dgm:pt>
    <dgm:pt modelId="{1EA1EC4A-4147-4349-A256-A0604E459F69}" type="pres">
      <dgm:prSet presAssocID="{CF9019BB-A314-AB44-934F-96DAC9CB22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7CDB21-62B8-3E45-853E-DDF0DB9BE9D0}" type="pres">
      <dgm:prSet presAssocID="{49F60BE0-41A1-FE41-9417-3EF7609926B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117EC-4F27-D94F-A869-0AA1EC0AA439}" type="pres">
      <dgm:prSet presAssocID="{08D9D748-3A85-2944-8B93-4F45D729AAA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D62BF0-D1AC-7E4A-BCDA-365285B41783}" type="pres">
      <dgm:prSet presAssocID="{08D9D748-3A85-2944-8B93-4F45D729AAA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731CFB3-4ECD-1141-ADB3-471A8BE57366}" type="pres">
      <dgm:prSet presAssocID="{1D6FE262-181E-CB40-80F7-84F22154E13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E5978-0E79-674F-8575-9D3DE327541D}" type="pres">
      <dgm:prSet presAssocID="{797BBF48-C13D-AF42-BEBA-C0E6C55B571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4BCA869-D13D-954C-89F6-DF93B3F4FD0D}" type="pres">
      <dgm:prSet presAssocID="{797BBF48-C13D-AF42-BEBA-C0E6C55B571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0EBA06A-79BF-2148-BB1C-AE25A81D6FD0}" type="pres">
      <dgm:prSet presAssocID="{9EFB4AD8-0190-9944-9C32-EDD1FE392D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F8ED9-8540-FE43-96DB-7894611816AD}" type="pres">
      <dgm:prSet presAssocID="{56FA51D4-2409-D243-B384-AFC42BE71DC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54C830-8B85-A74C-93BA-28FDC4A29F5B}" type="pres">
      <dgm:prSet presAssocID="{56FA51D4-2409-D243-B384-AFC42BE71DC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4684565-3F46-0148-A2FB-69033F5DA0B8}" type="pres">
      <dgm:prSet presAssocID="{5AAA9F8D-34A3-8B43-8FAA-13DF04B082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C2DA6-FF0B-FD4E-9F74-4BC485CD8D75}" type="pres">
      <dgm:prSet presAssocID="{0A359348-E849-0740-9656-77294AE12FA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06FB99-308E-9947-8601-4C2EECB1CE1A}" type="pres">
      <dgm:prSet presAssocID="{0A359348-E849-0740-9656-77294AE12FA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D4CAB41-CAEF-8E40-9D4F-2FCEF1F9D981}" type="pres">
      <dgm:prSet presAssocID="{1E49EA3A-227D-F341-BB94-B2F4B317729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420E6-E17D-E548-934F-24834142FACB}" type="pres">
      <dgm:prSet presAssocID="{B58B55B8-EF22-2949-B82A-DAB546B41F2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134CD33-8AAF-3843-ADB0-2C4BEE3E9986}" type="pres">
      <dgm:prSet presAssocID="{B58B55B8-EF22-2949-B82A-DAB546B41F2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37D5E0D-E13E-184A-8589-BE981A5C62C4}" srcId="{CF9019BB-A314-AB44-934F-96DAC9CB225B}" destId="{1E49EA3A-227D-F341-BB94-B2F4B317729A}" srcOrd="4" destOrd="0" parTransId="{F0E9CEA5-0599-8347-A646-6E047F39E41F}" sibTransId="{B58B55B8-EF22-2949-B82A-DAB546B41F2C}"/>
    <dgm:cxn modelId="{35691530-1210-BB4F-8F43-DF1F848B04CD}" srcId="{CF9019BB-A314-AB44-934F-96DAC9CB225B}" destId="{1D6FE262-181E-CB40-80F7-84F22154E13A}" srcOrd="1" destOrd="0" parTransId="{A3C7D13F-B70F-184A-BB37-E9A0AD0D9B66}" sibTransId="{797BBF48-C13D-AF42-BEBA-C0E6C55B571E}"/>
    <dgm:cxn modelId="{8E272395-54BB-3441-8BAD-19A3B52CDCD3}" type="presOf" srcId="{9EFB4AD8-0190-9944-9C32-EDD1FE392D78}" destId="{40EBA06A-79BF-2148-BB1C-AE25A81D6FD0}" srcOrd="0" destOrd="0" presId="urn:microsoft.com/office/officeart/2005/8/layout/cycle2"/>
    <dgm:cxn modelId="{81E3D6AB-B81F-BF4E-AED1-E0D84A312DE3}" type="presOf" srcId="{56FA51D4-2409-D243-B384-AFC42BE71DCF}" destId="{0B54C830-8B85-A74C-93BA-28FDC4A29F5B}" srcOrd="1" destOrd="0" presId="urn:microsoft.com/office/officeart/2005/8/layout/cycle2"/>
    <dgm:cxn modelId="{B1DA2598-9916-E549-9460-78CAC7115D4F}" type="presOf" srcId="{797BBF48-C13D-AF42-BEBA-C0E6C55B571E}" destId="{D4BCA869-D13D-954C-89F6-DF93B3F4FD0D}" srcOrd="1" destOrd="0" presId="urn:microsoft.com/office/officeart/2005/8/layout/cycle2"/>
    <dgm:cxn modelId="{531D14D1-7609-0C42-8303-72E5607C3B31}" type="presOf" srcId="{49F60BE0-41A1-FE41-9417-3EF7609926B5}" destId="{5A7CDB21-62B8-3E45-853E-DDF0DB9BE9D0}" srcOrd="0" destOrd="0" presId="urn:microsoft.com/office/officeart/2005/8/layout/cycle2"/>
    <dgm:cxn modelId="{B47F4FEF-769D-2D49-9486-F1229A583E84}" type="presOf" srcId="{0A359348-E849-0740-9656-77294AE12FA3}" destId="{B31C2DA6-FF0B-FD4E-9F74-4BC485CD8D75}" srcOrd="0" destOrd="0" presId="urn:microsoft.com/office/officeart/2005/8/layout/cycle2"/>
    <dgm:cxn modelId="{525436E0-F468-A948-A66F-2F0DE802DFE1}" type="presOf" srcId="{1D6FE262-181E-CB40-80F7-84F22154E13A}" destId="{1731CFB3-4ECD-1141-ADB3-471A8BE57366}" srcOrd="0" destOrd="0" presId="urn:microsoft.com/office/officeart/2005/8/layout/cycle2"/>
    <dgm:cxn modelId="{33E9C816-CEA5-B745-8471-C949AC565213}" type="presOf" srcId="{0A359348-E849-0740-9656-77294AE12FA3}" destId="{AA06FB99-308E-9947-8601-4C2EECB1CE1A}" srcOrd="1" destOrd="0" presId="urn:microsoft.com/office/officeart/2005/8/layout/cycle2"/>
    <dgm:cxn modelId="{A06C1D18-128F-2142-A733-177D991C6CA3}" type="presOf" srcId="{797BBF48-C13D-AF42-BEBA-C0E6C55B571E}" destId="{7EDE5978-0E79-674F-8575-9D3DE327541D}" srcOrd="0" destOrd="0" presId="urn:microsoft.com/office/officeart/2005/8/layout/cycle2"/>
    <dgm:cxn modelId="{974A541B-056B-F849-BFEE-4AFCE7B39B18}" srcId="{CF9019BB-A314-AB44-934F-96DAC9CB225B}" destId="{5AAA9F8D-34A3-8B43-8FAA-13DF04B08228}" srcOrd="3" destOrd="0" parTransId="{69E0F43D-CBB4-2F4B-AFDF-390B29844F41}" sibTransId="{0A359348-E849-0740-9656-77294AE12FA3}"/>
    <dgm:cxn modelId="{5B01792B-CA18-0E40-B8B2-AA0184827006}" srcId="{CF9019BB-A314-AB44-934F-96DAC9CB225B}" destId="{9EFB4AD8-0190-9944-9C32-EDD1FE392D78}" srcOrd="2" destOrd="0" parTransId="{4EA2D703-A91E-B74B-B3E4-6756AD6AAC65}" sibTransId="{56FA51D4-2409-D243-B384-AFC42BE71DCF}"/>
    <dgm:cxn modelId="{23CFBEC8-066D-604C-A15F-C371018AB244}" type="presOf" srcId="{08D9D748-3A85-2944-8B93-4F45D729AAAB}" destId="{8EF117EC-4F27-D94F-A869-0AA1EC0AA439}" srcOrd="0" destOrd="0" presId="urn:microsoft.com/office/officeart/2005/8/layout/cycle2"/>
    <dgm:cxn modelId="{984731C3-04DA-B244-AA5E-F75E9B0D3662}" type="presOf" srcId="{B58B55B8-EF22-2949-B82A-DAB546B41F2C}" destId="{9134CD33-8AAF-3843-ADB0-2C4BEE3E9986}" srcOrd="1" destOrd="0" presId="urn:microsoft.com/office/officeart/2005/8/layout/cycle2"/>
    <dgm:cxn modelId="{24CD61CF-C960-7942-A196-1E99B7AF5319}" type="presOf" srcId="{1E49EA3A-227D-F341-BB94-B2F4B317729A}" destId="{DD4CAB41-CAEF-8E40-9D4F-2FCEF1F9D981}" srcOrd="0" destOrd="0" presId="urn:microsoft.com/office/officeart/2005/8/layout/cycle2"/>
    <dgm:cxn modelId="{27C774A5-2AD6-9641-B260-1081A63177C1}" type="presOf" srcId="{56FA51D4-2409-D243-B384-AFC42BE71DCF}" destId="{E5FF8ED9-8540-FE43-96DB-7894611816AD}" srcOrd="0" destOrd="0" presId="urn:microsoft.com/office/officeart/2005/8/layout/cycle2"/>
    <dgm:cxn modelId="{73DFE501-589D-034A-901C-A3E705E51EB1}" type="presOf" srcId="{B58B55B8-EF22-2949-B82A-DAB546B41F2C}" destId="{C8F420E6-E17D-E548-934F-24834142FACB}" srcOrd="0" destOrd="0" presId="urn:microsoft.com/office/officeart/2005/8/layout/cycle2"/>
    <dgm:cxn modelId="{956A4E8B-6DB7-CD4D-92B2-4C2816786600}" type="presOf" srcId="{CF9019BB-A314-AB44-934F-96DAC9CB225B}" destId="{1EA1EC4A-4147-4349-A256-A0604E459F69}" srcOrd="0" destOrd="0" presId="urn:microsoft.com/office/officeart/2005/8/layout/cycle2"/>
    <dgm:cxn modelId="{144BDB75-17A2-E242-91B9-C5213CF17260}" type="presOf" srcId="{08D9D748-3A85-2944-8B93-4F45D729AAAB}" destId="{68D62BF0-D1AC-7E4A-BCDA-365285B41783}" srcOrd="1" destOrd="0" presId="urn:microsoft.com/office/officeart/2005/8/layout/cycle2"/>
    <dgm:cxn modelId="{BBAB7181-9315-F74D-B730-E7AFF53C415C}" srcId="{CF9019BB-A314-AB44-934F-96DAC9CB225B}" destId="{49F60BE0-41A1-FE41-9417-3EF7609926B5}" srcOrd="0" destOrd="0" parTransId="{75EB4544-6C46-0146-853E-4362D86FA187}" sibTransId="{08D9D748-3A85-2944-8B93-4F45D729AAAB}"/>
    <dgm:cxn modelId="{5E18E29E-EE96-9D4C-96F6-32E07E947AF2}" type="presOf" srcId="{5AAA9F8D-34A3-8B43-8FAA-13DF04B08228}" destId="{E4684565-3F46-0148-A2FB-69033F5DA0B8}" srcOrd="0" destOrd="0" presId="urn:microsoft.com/office/officeart/2005/8/layout/cycle2"/>
    <dgm:cxn modelId="{774D09CA-C045-3745-A319-03BFD17002B7}" type="presParOf" srcId="{1EA1EC4A-4147-4349-A256-A0604E459F69}" destId="{5A7CDB21-62B8-3E45-853E-DDF0DB9BE9D0}" srcOrd="0" destOrd="0" presId="urn:microsoft.com/office/officeart/2005/8/layout/cycle2"/>
    <dgm:cxn modelId="{2B6FE498-6FEA-EA47-8EC2-81761507C721}" type="presParOf" srcId="{1EA1EC4A-4147-4349-A256-A0604E459F69}" destId="{8EF117EC-4F27-D94F-A869-0AA1EC0AA439}" srcOrd="1" destOrd="0" presId="urn:microsoft.com/office/officeart/2005/8/layout/cycle2"/>
    <dgm:cxn modelId="{665D2FB6-7BCC-A248-A8FF-5294110858C7}" type="presParOf" srcId="{8EF117EC-4F27-D94F-A869-0AA1EC0AA439}" destId="{68D62BF0-D1AC-7E4A-BCDA-365285B41783}" srcOrd="0" destOrd="0" presId="urn:microsoft.com/office/officeart/2005/8/layout/cycle2"/>
    <dgm:cxn modelId="{A676C6F6-8412-EC48-A950-D80F9D4585E6}" type="presParOf" srcId="{1EA1EC4A-4147-4349-A256-A0604E459F69}" destId="{1731CFB3-4ECD-1141-ADB3-471A8BE57366}" srcOrd="2" destOrd="0" presId="urn:microsoft.com/office/officeart/2005/8/layout/cycle2"/>
    <dgm:cxn modelId="{70D06F09-558E-7740-A89B-137FD092B80C}" type="presParOf" srcId="{1EA1EC4A-4147-4349-A256-A0604E459F69}" destId="{7EDE5978-0E79-674F-8575-9D3DE327541D}" srcOrd="3" destOrd="0" presId="urn:microsoft.com/office/officeart/2005/8/layout/cycle2"/>
    <dgm:cxn modelId="{A50B5961-6799-7345-A53B-BF93C506AB7E}" type="presParOf" srcId="{7EDE5978-0E79-674F-8575-9D3DE327541D}" destId="{D4BCA869-D13D-954C-89F6-DF93B3F4FD0D}" srcOrd="0" destOrd="0" presId="urn:microsoft.com/office/officeart/2005/8/layout/cycle2"/>
    <dgm:cxn modelId="{E5233CA9-1AEB-9C49-990A-FD2F878952AF}" type="presParOf" srcId="{1EA1EC4A-4147-4349-A256-A0604E459F69}" destId="{40EBA06A-79BF-2148-BB1C-AE25A81D6FD0}" srcOrd="4" destOrd="0" presId="urn:microsoft.com/office/officeart/2005/8/layout/cycle2"/>
    <dgm:cxn modelId="{9E3A047D-252F-5148-A0AA-926BC53E06CC}" type="presParOf" srcId="{1EA1EC4A-4147-4349-A256-A0604E459F69}" destId="{E5FF8ED9-8540-FE43-96DB-7894611816AD}" srcOrd="5" destOrd="0" presId="urn:microsoft.com/office/officeart/2005/8/layout/cycle2"/>
    <dgm:cxn modelId="{AE6CE10C-F11A-9E42-8D6D-93096FA4CA72}" type="presParOf" srcId="{E5FF8ED9-8540-FE43-96DB-7894611816AD}" destId="{0B54C830-8B85-A74C-93BA-28FDC4A29F5B}" srcOrd="0" destOrd="0" presId="urn:microsoft.com/office/officeart/2005/8/layout/cycle2"/>
    <dgm:cxn modelId="{58729F5A-9FC9-554A-9C8F-B56AB022B0DE}" type="presParOf" srcId="{1EA1EC4A-4147-4349-A256-A0604E459F69}" destId="{E4684565-3F46-0148-A2FB-69033F5DA0B8}" srcOrd="6" destOrd="0" presId="urn:microsoft.com/office/officeart/2005/8/layout/cycle2"/>
    <dgm:cxn modelId="{E117083C-8E32-A841-8C04-0AA0F36F24EB}" type="presParOf" srcId="{1EA1EC4A-4147-4349-A256-A0604E459F69}" destId="{B31C2DA6-FF0B-FD4E-9F74-4BC485CD8D75}" srcOrd="7" destOrd="0" presId="urn:microsoft.com/office/officeart/2005/8/layout/cycle2"/>
    <dgm:cxn modelId="{361DD19E-2D2F-554A-AFD4-486EBEAB748F}" type="presParOf" srcId="{B31C2DA6-FF0B-FD4E-9F74-4BC485CD8D75}" destId="{AA06FB99-308E-9947-8601-4C2EECB1CE1A}" srcOrd="0" destOrd="0" presId="urn:microsoft.com/office/officeart/2005/8/layout/cycle2"/>
    <dgm:cxn modelId="{82EDA520-10AC-124B-B84F-069BF3E3198C}" type="presParOf" srcId="{1EA1EC4A-4147-4349-A256-A0604E459F69}" destId="{DD4CAB41-CAEF-8E40-9D4F-2FCEF1F9D981}" srcOrd="8" destOrd="0" presId="urn:microsoft.com/office/officeart/2005/8/layout/cycle2"/>
    <dgm:cxn modelId="{B6D71A8C-DDAE-854F-B0FF-36D5520790FC}" type="presParOf" srcId="{1EA1EC4A-4147-4349-A256-A0604E459F69}" destId="{C8F420E6-E17D-E548-934F-24834142FACB}" srcOrd="9" destOrd="0" presId="urn:microsoft.com/office/officeart/2005/8/layout/cycle2"/>
    <dgm:cxn modelId="{FEE6BCF7-CB90-354E-9A82-6575DCCAD58F}" type="presParOf" srcId="{C8F420E6-E17D-E548-934F-24834142FACB}" destId="{9134CD33-8AAF-3843-ADB0-2C4BEE3E99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CDB21-62B8-3E45-853E-DDF0DB9BE9D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Create/train model or code;  </a:t>
          </a:r>
          <a:br>
            <a:rPr lang="en-US" sz="1400" kern="1200" dirty="0" smtClean="0"/>
          </a:br>
          <a:r>
            <a:rPr lang="en-US" sz="1400" kern="1200" dirty="0" smtClean="0"/>
            <a:t>Create environment snapshot</a:t>
          </a:r>
        </a:p>
      </dsp:txBody>
      <dsp:txXfrm>
        <a:off x="3485895" y="239992"/>
        <a:ext cx="1156208" cy="1156208"/>
      </dsp:txXfrm>
    </dsp:sp>
    <dsp:sp modelId="{8EF117EC-4F27-D94F-A869-0AA1EC0AA439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842728" y="1329221"/>
        <a:ext cx="305286" cy="331112"/>
      </dsp:txXfrm>
    </dsp:sp>
    <dsp:sp modelId="{1731CFB3-4ECD-1141-ADB3-471A8BE57366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74459" y="1684768"/>
        <a:ext cx="1156208" cy="1156208"/>
      </dsp:txXfrm>
    </dsp:sp>
    <dsp:sp modelId="{7EDE5978-0E79-674F-8575-9D3DE327541D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5544168" y="3192209"/>
        <a:ext cx="305286" cy="331112"/>
      </dsp:txXfrm>
    </dsp:sp>
    <dsp:sp modelId="{40EBA06A-79BF-2148-BB1C-AE25A81D6F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14895" y="4022465"/>
        <a:ext cx="1156208" cy="1156208"/>
      </dsp:txXfrm>
    </dsp:sp>
    <dsp:sp modelId="{E5FF8ED9-8540-FE43-96DB-7894611816AD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3989118" y="4435013"/>
        <a:ext cx="305286" cy="331112"/>
      </dsp:txXfrm>
    </dsp:sp>
    <dsp:sp modelId="{E4684565-3F46-0148-A2FB-69033F5DA0B8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56895" y="4022465"/>
        <a:ext cx="1156208" cy="1156208"/>
      </dsp:txXfrm>
    </dsp:sp>
    <dsp:sp modelId="{B31C2DA6-FF0B-FD4E-9F74-4BC485CD8D75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2326604" y="3340121"/>
        <a:ext cx="305286" cy="331112"/>
      </dsp:txXfrm>
    </dsp:sp>
    <dsp:sp modelId="{DD4CAB41-CAEF-8E40-9D4F-2FCEF1F9D981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Python session;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Prepare the environment</a:t>
          </a:r>
          <a:endParaRPr lang="en-US" sz="1400" kern="1200" dirty="0"/>
        </a:p>
      </dsp:txBody>
      <dsp:txXfrm>
        <a:off x="1497331" y="1684768"/>
        <a:ext cx="1156208" cy="1156208"/>
      </dsp:txXfrm>
    </dsp:sp>
    <dsp:sp modelId="{C8F420E6-E17D-E548-934F-24834142FACB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microsoft.com/office/2007/relationships/hdphoto" Target="../media/hdphoto2.wdp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40815" y="231048"/>
            <a:ext cx="9595028" cy="6201904"/>
            <a:chOff x="1652390" y="231048"/>
            <a:chExt cx="9595028" cy="6201904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6712" y="5085939"/>
              <a:ext cx="1481834" cy="50052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390" y="2806749"/>
              <a:ext cx="1690491" cy="570998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8756045" y="232306"/>
              <a:ext cx="1351422" cy="907492"/>
              <a:chOff x="9235441" y="4841919"/>
              <a:chExt cx="1170718" cy="80477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9235441" y="5384459"/>
                <a:ext cx="1170718" cy="262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>
                  <a:defRPr/>
                </a:pPr>
                <a:r>
                  <a:rPr lang="en-US" sz="1400" b="1" kern="0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App. Developer</a:t>
                </a:r>
              </a:p>
              <a:p>
                <a:pPr algn="ctr" defTabSz="931881">
                  <a:defRPr/>
                </a:pPr>
                <a:r>
                  <a:rPr lang="en-US" sz="1400" b="1" kern="0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kern="0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746608" y="4841919"/>
                <a:ext cx="234146" cy="239808"/>
              </a:xfrm>
              <a:prstGeom prst="ellipse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9579822" y="5093939"/>
                <a:ext cx="424655" cy="246313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20245202">
                <a:off x="9534712" y="5191703"/>
                <a:ext cx="218810" cy="131426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796318" y="1195917"/>
              <a:ext cx="3218216" cy="92059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Easy Deployment</a:t>
              </a:r>
            </a:p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charset="0"/>
                  <a:ea typeface="Arial" charset="0"/>
                  <a:cs typeface="Arial" charset="0"/>
                </a:rPr>
                <a:t>R and Python </a:t>
              </a: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charset="0"/>
                  <a:ea typeface="Arial" charset="0"/>
                  <a:cs typeface="Arial" charset="0"/>
                </a:rPr>
                <a:t>into web services </a:t>
              </a:r>
              <a:r>
                <a:rPr lang="en-US" sz="12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charset="0"/>
                  <a:ea typeface="Arial" charset="0"/>
                  <a:cs typeface="Arial" charset="0"/>
                </a:rPr>
                <a:t>in </a:t>
              </a: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charset="0"/>
                  <a:ea typeface="Arial" charset="0"/>
                  <a:cs typeface="Arial" charset="0"/>
                </a:rPr>
                <a:t>one line of code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121275" y="1521176"/>
              <a:ext cx="2770184" cy="2491882"/>
              <a:chOff x="5290698" y="3018644"/>
              <a:chExt cx="2894629" cy="263966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290698" y="3018644"/>
                <a:ext cx="2795162" cy="2639661"/>
              </a:xfrm>
              <a:prstGeom prst="rect">
                <a:avLst/>
              </a:prstGeom>
              <a:solidFill>
                <a:schemeClr val="accent1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97963" y="4483845"/>
                <a:ext cx="2795162" cy="749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20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Machine Learning Server</a:t>
                </a:r>
                <a:endParaRPr lang="en-US" sz="20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0899" y="3158533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6775272" y="3158533"/>
                <a:ext cx="1410055" cy="78247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Services / Sessions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9176751" y="2190619"/>
              <a:ext cx="947047" cy="920172"/>
              <a:chOff x="8951873" y="1809241"/>
              <a:chExt cx="947047" cy="920172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8951873" y="1809241"/>
                <a:ext cx="898212" cy="92017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9074810" y="2032860"/>
                <a:ext cx="398167" cy="551295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292908" y="1991576"/>
                <a:ext cx="606012" cy="364715"/>
              </a:xfrm>
              <a:prstGeom prst="rect">
                <a:avLst/>
              </a:prstGeom>
              <a:noFill/>
            </p:spPr>
            <p:txBody>
              <a:bodyPr wrap="square" lIns="91440" tIns="91440" rIns="9144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00" b="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Apps</a:t>
                </a:r>
              </a:p>
            </p:txBody>
          </p:sp>
        </p:grpSp>
        <p:cxnSp>
          <p:nvCxnSpPr>
            <p:cNvPr id="35" name="Straight Arrow Connector 34"/>
            <p:cNvCxnSpPr>
              <a:cxnSpLocks/>
              <a:stCxn id="23" idx="3"/>
            </p:cNvCxnSpPr>
            <p:nvPr/>
          </p:nvCxnSpPr>
          <p:spPr>
            <a:xfrm>
              <a:off x="7796270" y="2767117"/>
              <a:ext cx="1360684" cy="515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  <a:endCxn id="23" idx="2"/>
            </p:cNvCxnSpPr>
            <p:nvPr/>
          </p:nvCxnSpPr>
          <p:spPr>
            <a:xfrm flipH="1" flipV="1">
              <a:off x="6458773" y="4013058"/>
              <a:ext cx="6953" cy="1058938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03962" y="5512353"/>
              <a:ext cx="2415545" cy="92059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Easy Consumption</a:t>
              </a:r>
            </a:p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2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charset="0"/>
                  <a:ea typeface="Arial" charset="0"/>
                  <a:cs typeface="Arial" charset="0"/>
                </a:rPr>
                <a:t>Explore, test, </a:t>
              </a: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charset="0"/>
                  <a:ea typeface="Arial" charset="0"/>
                  <a:cs typeface="Arial" charset="0"/>
                </a:rPr>
                <a:t>and consume services in R directly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53820" y="4468048"/>
              <a:ext cx="1403312" cy="236895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Get service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219262" y="2028097"/>
              <a:ext cx="1447674" cy="1557304"/>
              <a:chOff x="2084627" y="1114466"/>
              <a:chExt cx="2209847" cy="2032632"/>
            </a:xfrm>
          </p:grpSpPr>
          <p:pic>
            <p:nvPicPr>
              <p:cNvPr id="41" name="Picture 7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084627" y="1114466"/>
                <a:ext cx="2209847" cy="2032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2107346" y="1560474"/>
                <a:ext cx="2171062" cy="777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200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azureml-model-management-sdk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package</a:t>
                </a:r>
                <a:endPara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900149" y="1194369"/>
              <a:ext cx="3347269" cy="92059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Easy </a:t>
              </a:r>
              <a:r>
                <a:rPr lang="en-US" sz="160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Integration with Swagger</a:t>
              </a:r>
              <a:endParaRPr lang="en-US" sz="1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Integrate web services into apps </a:t>
              </a:r>
              <a:b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in any language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2574" y="2519317"/>
              <a:ext cx="1116377" cy="1832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300" b="1" dirty="0"/>
                <a:t>a</a:t>
              </a:r>
              <a:r>
                <a:rPr lang="en-US" sz="1300" b="1" dirty="0" smtClean="0"/>
                <a:t>uthenticated</a:t>
              </a:r>
              <a:r>
                <a:rPr lang="en-US" sz="1300" dirty="0" smtClean="0"/>
                <a:t>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47243" y="3442278"/>
              <a:ext cx="2938311" cy="409343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txBody>
            <a:bodyPr wrap="square" lIns="27432" tIns="27432" rIns="27432" bIns="27432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000" b="1" dirty="0" smtClean="0">
                  <a:latin typeface="Andale Mono" charset="0"/>
                  <a:ea typeface="Andale Mono" charset="0"/>
                  <a:cs typeface="Andale Mono" charset="0"/>
                </a:rPr>
                <a:t> POST </a:t>
              </a:r>
              <a:r>
                <a:rPr lang="en-US" sz="1000" b="1" dirty="0">
                  <a:latin typeface="Andale Mono" charset="0"/>
                  <a:ea typeface="Andale Mono" charset="0"/>
                  <a:cs typeface="Andale Mono" charset="0"/>
                </a:rPr>
                <a:t>/api/:name/:version</a:t>
              </a:r>
            </a:p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000" b="1" dirty="0" smtClean="0">
                  <a:latin typeface="Andale Mono" charset="0"/>
                  <a:ea typeface="Andale Mono" charset="0"/>
                  <a:cs typeface="Andale Mono" charset="0"/>
                </a:rPr>
                <a:t> GET </a:t>
              </a:r>
              <a:r>
                <a:rPr lang="en-US" sz="1000" b="1" dirty="0">
                  <a:latin typeface="Andale Mono" charset="0"/>
                  <a:ea typeface="Andale Mono" charset="0"/>
                  <a:cs typeface="Andale Mono" charset="0"/>
                </a:rPr>
                <a:t>/api/:name/:</a:t>
              </a:r>
              <a:r>
                <a:rPr lang="en-US" sz="1000" b="1" dirty="0" smtClean="0">
                  <a:latin typeface="Andale Mono" charset="0"/>
                  <a:ea typeface="Andale Mono" charset="0"/>
                  <a:cs typeface="Andale Mono" charset="0"/>
                </a:rPr>
                <a:t>version/swagger.json</a:t>
              </a:r>
              <a:endParaRPr lang="en-US" sz="10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03012" y="2866482"/>
              <a:ext cx="1116377" cy="1832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400" b="1" dirty="0" smtClean="0"/>
                <a:t>REST </a:t>
              </a:r>
              <a:r>
                <a:rPr lang="en-US" sz="1400" b="1" dirty="0"/>
                <a:t>API </a:t>
              </a:r>
              <a:r>
                <a:rPr lang="en-US" sz="1400" b="1" dirty="0" smtClean="0"/>
                <a:t>calls</a:t>
              </a:r>
              <a:endParaRPr lang="en-US" sz="1400" b="1" dirty="0"/>
            </a:p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endParaRPr lang="en-US" sz="1400" b="1" dirty="0"/>
            </a:p>
          </p:txBody>
        </p: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V="1">
              <a:off x="3868261" y="2797042"/>
              <a:ext cx="1229493" cy="559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781351" y="2506240"/>
              <a:ext cx="1403312" cy="2368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 service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607384" y="231048"/>
              <a:ext cx="1620923" cy="933781"/>
              <a:chOff x="2164019" y="-29168"/>
              <a:chExt cx="1657224" cy="96294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164019" y="62444"/>
                <a:ext cx="1657224" cy="871337"/>
                <a:chOff x="-282210" y="863730"/>
                <a:chExt cx="1586593" cy="888603"/>
              </a:xfrm>
              <a:solidFill>
                <a:srgbClr val="00B0F0"/>
              </a:solidFill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-282210" y="1403968"/>
                  <a:ext cx="1586593" cy="3483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 defTabSz="931881"/>
                  <a:r>
                    <a:rPr lang="en-US" sz="1400" b="1" dirty="0">
                      <a:solidFill>
                        <a:schemeClr val="accent2">
                          <a:lumMod val="7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Data </a:t>
                  </a:r>
                  <a:r>
                    <a:rPr lang="en-US" sz="1400" b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Scientist</a:t>
                  </a:r>
                </a:p>
                <a:p>
                  <a:pPr algn="ctr" defTabSz="931881"/>
                  <a:r>
                    <a:rPr lang="en-US" sz="1400" b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(service contributor)</a:t>
                  </a:r>
                  <a:endPara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6" name="Group 5"/>
                <p:cNvGrpSpPr>
                  <a:grpSpLocks noChangeAspect="1"/>
                </p:cNvGrpSpPr>
                <p:nvPr/>
              </p:nvGrpSpPr>
              <p:grpSpPr>
                <a:xfrm>
                  <a:off x="243002" y="863730"/>
                  <a:ext cx="564718" cy="481252"/>
                  <a:chOff x="5809310" y="2425771"/>
                  <a:chExt cx="4585732" cy="3892755"/>
                </a:xfrm>
                <a:grpFill/>
              </p:grpSpPr>
              <p:sp>
                <p:nvSpPr>
                  <p:cNvPr id="8" name="Freeform 7"/>
                  <p:cNvSpPr/>
                  <p:nvPr/>
                </p:nvSpPr>
                <p:spPr>
                  <a:xfrm>
                    <a:off x="5809310" y="3984165"/>
                    <a:ext cx="3316026" cy="2325312"/>
                  </a:xfrm>
                  <a:custGeom>
                    <a:avLst/>
                    <a:gdLst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827176 w 3331029"/>
                      <a:gd name="connsiteY13" fmla="*/ 279918 h 1912775"/>
                      <a:gd name="connsiteX14" fmla="*/ 2528596 w 3331029"/>
                      <a:gd name="connsiteY14" fmla="*/ 1212980 h 1912775"/>
                      <a:gd name="connsiteX15" fmla="*/ 2258008 w 3331029"/>
                      <a:gd name="connsiteY15" fmla="*/ 1716833 h 1912775"/>
                      <a:gd name="connsiteX16" fmla="*/ 2164702 w 3331029"/>
                      <a:gd name="connsiteY16" fmla="*/ 1782147 h 1912775"/>
                      <a:gd name="connsiteX17" fmla="*/ 1968760 w 3331029"/>
                      <a:gd name="connsiteY17" fmla="*/ 1446245 h 1912775"/>
                      <a:gd name="connsiteX18" fmla="*/ 1688841 w 3331029"/>
                      <a:gd name="connsiteY18" fmla="*/ 886408 h 1912775"/>
                      <a:gd name="connsiteX19" fmla="*/ 1558213 w 3331029"/>
                      <a:gd name="connsiteY19" fmla="*/ 457200 h 1912775"/>
                      <a:gd name="connsiteX20" fmla="*/ 1418253 w 3331029"/>
                      <a:gd name="connsiteY20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827176 w 3331029"/>
                      <a:gd name="connsiteY13" fmla="*/ 279918 h 1912775"/>
                      <a:gd name="connsiteX14" fmla="*/ 2528596 w 3331029"/>
                      <a:gd name="connsiteY14" fmla="*/ 1212980 h 1912775"/>
                      <a:gd name="connsiteX15" fmla="*/ 2164702 w 3331029"/>
                      <a:gd name="connsiteY15" fmla="*/ 1782147 h 1912775"/>
                      <a:gd name="connsiteX16" fmla="*/ 1968760 w 3331029"/>
                      <a:gd name="connsiteY16" fmla="*/ 1446245 h 1912775"/>
                      <a:gd name="connsiteX17" fmla="*/ 1688841 w 3331029"/>
                      <a:gd name="connsiteY17" fmla="*/ 886408 h 1912775"/>
                      <a:gd name="connsiteX18" fmla="*/ 1558213 w 3331029"/>
                      <a:gd name="connsiteY18" fmla="*/ 457200 h 1912775"/>
                      <a:gd name="connsiteX19" fmla="*/ 1418253 w 3331029"/>
                      <a:gd name="connsiteY19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827176 w 3331029"/>
                      <a:gd name="connsiteY13" fmla="*/ 279918 h 1912775"/>
                      <a:gd name="connsiteX14" fmla="*/ 2164702 w 3331029"/>
                      <a:gd name="connsiteY14" fmla="*/ 1782147 h 1912775"/>
                      <a:gd name="connsiteX15" fmla="*/ 1968760 w 3331029"/>
                      <a:gd name="connsiteY15" fmla="*/ 1446245 h 1912775"/>
                      <a:gd name="connsiteX16" fmla="*/ 1688841 w 3331029"/>
                      <a:gd name="connsiteY16" fmla="*/ 886408 h 1912775"/>
                      <a:gd name="connsiteX17" fmla="*/ 1558213 w 3331029"/>
                      <a:gd name="connsiteY17" fmla="*/ 457200 h 1912775"/>
                      <a:gd name="connsiteX18" fmla="*/ 1418253 w 3331029"/>
                      <a:gd name="connsiteY18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968760 w 3331029"/>
                      <a:gd name="connsiteY14" fmla="*/ 1446245 h 1912775"/>
                      <a:gd name="connsiteX15" fmla="*/ 1688841 w 3331029"/>
                      <a:gd name="connsiteY15" fmla="*/ 886408 h 1912775"/>
                      <a:gd name="connsiteX16" fmla="*/ 1558213 w 3331029"/>
                      <a:gd name="connsiteY16" fmla="*/ 457200 h 1912775"/>
                      <a:gd name="connsiteX17" fmla="*/ 1418253 w 3331029"/>
                      <a:gd name="connsiteY17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968760 w 3331029"/>
                      <a:gd name="connsiteY14" fmla="*/ 1446245 h 1912775"/>
                      <a:gd name="connsiteX15" fmla="*/ 1688841 w 3331029"/>
                      <a:gd name="connsiteY15" fmla="*/ 886408 h 1912775"/>
                      <a:gd name="connsiteX16" fmla="*/ 1418253 w 3331029"/>
                      <a:gd name="connsiteY16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968760 w 3331029"/>
                      <a:gd name="connsiteY14" fmla="*/ 1446245 h 1912775"/>
                      <a:gd name="connsiteX15" fmla="*/ 1418253 w 3331029"/>
                      <a:gd name="connsiteY15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36914 w 3331029"/>
                      <a:gd name="connsiteY0" fmla="*/ 0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36914 w 3331029"/>
                      <a:gd name="connsiteY14" fmla="*/ 0 h 1912775"/>
                      <a:gd name="connsiteX0" fmla="*/ 1436914 w 3331029"/>
                      <a:gd name="connsiteY0" fmla="*/ 0 h 1912775"/>
                      <a:gd name="connsiteX1" fmla="*/ 223935 w 3331029"/>
                      <a:gd name="connsiteY1" fmla="*/ 699796 h 1912775"/>
                      <a:gd name="connsiteX2" fmla="*/ 130629 w 3331029"/>
                      <a:gd name="connsiteY2" fmla="*/ 989045 h 1912775"/>
                      <a:gd name="connsiteX3" fmla="*/ 0 w 3331029"/>
                      <a:gd name="connsiteY3" fmla="*/ 1614196 h 1912775"/>
                      <a:gd name="connsiteX4" fmla="*/ 746449 w 3331029"/>
                      <a:gd name="connsiteY4" fmla="*/ 1828800 h 1912775"/>
                      <a:gd name="connsiteX5" fmla="*/ 1735494 w 3331029"/>
                      <a:gd name="connsiteY5" fmla="*/ 1912775 h 1912775"/>
                      <a:gd name="connsiteX6" fmla="*/ 2948474 w 3331029"/>
                      <a:gd name="connsiteY6" fmla="*/ 1884784 h 1912775"/>
                      <a:gd name="connsiteX7" fmla="*/ 2901821 w 3331029"/>
                      <a:gd name="connsiteY7" fmla="*/ 1772816 h 1912775"/>
                      <a:gd name="connsiteX8" fmla="*/ 3247053 w 3331029"/>
                      <a:gd name="connsiteY8" fmla="*/ 783771 h 1912775"/>
                      <a:gd name="connsiteX9" fmla="*/ 3331029 w 3331029"/>
                      <a:gd name="connsiteY9" fmla="*/ 513184 h 1912775"/>
                      <a:gd name="connsiteX10" fmla="*/ 3331029 w 3331029"/>
                      <a:gd name="connsiteY10" fmla="*/ 158620 h 1912775"/>
                      <a:gd name="connsiteX11" fmla="*/ 2911151 w 3331029"/>
                      <a:gd name="connsiteY11" fmla="*/ 0 h 1912775"/>
                      <a:gd name="connsiteX12" fmla="*/ 2164702 w 3331029"/>
                      <a:gd name="connsiteY12" fmla="*/ 1782147 h 1912775"/>
                      <a:gd name="connsiteX13" fmla="*/ 1436914 w 3331029"/>
                      <a:gd name="connsiteY13" fmla="*/ 0 h 1912775"/>
                      <a:gd name="connsiteX0" fmla="*/ 1436914 w 3331029"/>
                      <a:gd name="connsiteY0" fmla="*/ 0 h 1912775"/>
                      <a:gd name="connsiteX1" fmla="*/ 130629 w 3331029"/>
                      <a:gd name="connsiteY1" fmla="*/ 989045 h 1912775"/>
                      <a:gd name="connsiteX2" fmla="*/ 0 w 3331029"/>
                      <a:gd name="connsiteY2" fmla="*/ 1614196 h 1912775"/>
                      <a:gd name="connsiteX3" fmla="*/ 746449 w 3331029"/>
                      <a:gd name="connsiteY3" fmla="*/ 1828800 h 1912775"/>
                      <a:gd name="connsiteX4" fmla="*/ 1735494 w 3331029"/>
                      <a:gd name="connsiteY4" fmla="*/ 1912775 h 1912775"/>
                      <a:gd name="connsiteX5" fmla="*/ 2948474 w 3331029"/>
                      <a:gd name="connsiteY5" fmla="*/ 1884784 h 1912775"/>
                      <a:gd name="connsiteX6" fmla="*/ 2901821 w 3331029"/>
                      <a:gd name="connsiteY6" fmla="*/ 1772816 h 1912775"/>
                      <a:gd name="connsiteX7" fmla="*/ 3247053 w 3331029"/>
                      <a:gd name="connsiteY7" fmla="*/ 783771 h 1912775"/>
                      <a:gd name="connsiteX8" fmla="*/ 3331029 w 3331029"/>
                      <a:gd name="connsiteY8" fmla="*/ 513184 h 1912775"/>
                      <a:gd name="connsiteX9" fmla="*/ 3331029 w 3331029"/>
                      <a:gd name="connsiteY9" fmla="*/ 158620 h 1912775"/>
                      <a:gd name="connsiteX10" fmla="*/ 2911151 w 3331029"/>
                      <a:gd name="connsiteY10" fmla="*/ 0 h 1912775"/>
                      <a:gd name="connsiteX11" fmla="*/ 2164702 w 3331029"/>
                      <a:gd name="connsiteY11" fmla="*/ 1782147 h 1912775"/>
                      <a:gd name="connsiteX12" fmla="*/ 1436914 w 3331029"/>
                      <a:gd name="connsiteY12" fmla="*/ 0 h 1912775"/>
                      <a:gd name="connsiteX0" fmla="*/ 1436914 w 3331029"/>
                      <a:gd name="connsiteY0" fmla="*/ 0 h 1912775"/>
                      <a:gd name="connsiteX1" fmla="*/ 0 w 3331029"/>
                      <a:gd name="connsiteY1" fmla="*/ 1614196 h 1912775"/>
                      <a:gd name="connsiteX2" fmla="*/ 746449 w 3331029"/>
                      <a:gd name="connsiteY2" fmla="*/ 1828800 h 1912775"/>
                      <a:gd name="connsiteX3" fmla="*/ 1735494 w 3331029"/>
                      <a:gd name="connsiteY3" fmla="*/ 1912775 h 1912775"/>
                      <a:gd name="connsiteX4" fmla="*/ 2948474 w 3331029"/>
                      <a:gd name="connsiteY4" fmla="*/ 1884784 h 1912775"/>
                      <a:gd name="connsiteX5" fmla="*/ 2901821 w 3331029"/>
                      <a:gd name="connsiteY5" fmla="*/ 1772816 h 1912775"/>
                      <a:gd name="connsiteX6" fmla="*/ 3247053 w 3331029"/>
                      <a:gd name="connsiteY6" fmla="*/ 783771 h 1912775"/>
                      <a:gd name="connsiteX7" fmla="*/ 3331029 w 3331029"/>
                      <a:gd name="connsiteY7" fmla="*/ 513184 h 1912775"/>
                      <a:gd name="connsiteX8" fmla="*/ 3331029 w 3331029"/>
                      <a:gd name="connsiteY8" fmla="*/ 158620 h 1912775"/>
                      <a:gd name="connsiteX9" fmla="*/ 2911151 w 3331029"/>
                      <a:gd name="connsiteY9" fmla="*/ 0 h 1912775"/>
                      <a:gd name="connsiteX10" fmla="*/ 2164702 w 3331029"/>
                      <a:gd name="connsiteY10" fmla="*/ 1782147 h 1912775"/>
                      <a:gd name="connsiteX11" fmla="*/ 1436914 w 3331029"/>
                      <a:gd name="connsiteY11" fmla="*/ 0 h 1912775"/>
                      <a:gd name="connsiteX0" fmla="*/ 1436914 w 3331029"/>
                      <a:gd name="connsiteY0" fmla="*/ 0 h 1912775"/>
                      <a:gd name="connsiteX1" fmla="*/ 0 w 3331029"/>
                      <a:gd name="connsiteY1" fmla="*/ 1614196 h 1912775"/>
                      <a:gd name="connsiteX2" fmla="*/ 746449 w 3331029"/>
                      <a:gd name="connsiteY2" fmla="*/ 1828800 h 1912775"/>
                      <a:gd name="connsiteX3" fmla="*/ 1735494 w 3331029"/>
                      <a:gd name="connsiteY3" fmla="*/ 1912775 h 1912775"/>
                      <a:gd name="connsiteX4" fmla="*/ 2948474 w 3331029"/>
                      <a:gd name="connsiteY4" fmla="*/ 1884784 h 1912775"/>
                      <a:gd name="connsiteX5" fmla="*/ 2901821 w 3331029"/>
                      <a:gd name="connsiteY5" fmla="*/ 1772816 h 1912775"/>
                      <a:gd name="connsiteX6" fmla="*/ 3247053 w 3331029"/>
                      <a:gd name="connsiteY6" fmla="*/ 783771 h 1912775"/>
                      <a:gd name="connsiteX7" fmla="*/ 3331029 w 3331029"/>
                      <a:gd name="connsiteY7" fmla="*/ 513184 h 1912775"/>
                      <a:gd name="connsiteX8" fmla="*/ 3331029 w 3331029"/>
                      <a:gd name="connsiteY8" fmla="*/ 158620 h 1912775"/>
                      <a:gd name="connsiteX9" fmla="*/ 2911151 w 3331029"/>
                      <a:gd name="connsiteY9" fmla="*/ 0 h 1912775"/>
                      <a:gd name="connsiteX10" fmla="*/ 2164702 w 3331029"/>
                      <a:gd name="connsiteY10" fmla="*/ 1782147 h 1912775"/>
                      <a:gd name="connsiteX11" fmla="*/ 1436914 w 3331029"/>
                      <a:gd name="connsiteY11" fmla="*/ 0 h 1912775"/>
                      <a:gd name="connsiteX0" fmla="*/ 1436914 w 3331029"/>
                      <a:gd name="connsiteY0" fmla="*/ 0 h 1912775"/>
                      <a:gd name="connsiteX1" fmla="*/ 0 w 3331029"/>
                      <a:gd name="connsiteY1" fmla="*/ 1614196 h 1912775"/>
                      <a:gd name="connsiteX2" fmla="*/ 746449 w 3331029"/>
                      <a:gd name="connsiteY2" fmla="*/ 1828800 h 1912775"/>
                      <a:gd name="connsiteX3" fmla="*/ 1735494 w 3331029"/>
                      <a:gd name="connsiteY3" fmla="*/ 1912775 h 1912775"/>
                      <a:gd name="connsiteX4" fmla="*/ 2948474 w 3331029"/>
                      <a:gd name="connsiteY4" fmla="*/ 1884784 h 1912775"/>
                      <a:gd name="connsiteX5" fmla="*/ 2901821 w 3331029"/>
                      <a:gd name="connsiteY5" fmla="*/ 1772816 h 1912775"/>
                      <a:gd name="connsiteX6" fmla="*/ 3247053 w 3331029"/>
                      <a:gd name="connsiteY6" fmla="*/ 783771 h 1912775"/>
                      <a:gd name="connsiteX7" fmla="*/ 3331029 w 3331029"/>
                      <a:gd name="connsiteY7" fmla="*/ 513184 h 1912775"/>
                      <a:gd name="connsiteX8" fmla="*/ 3331029 w 3331029"/>
                      <a:gd name="connsiteY8" fmla="*/ 158620 h 1912775"/>
                      <a:gd name="connsiteX9" fmla="*/ 2911151 w 3331029"/>
                      <a:gd name="connsiteY9" fmla="*/ 0 h 1912775"/>
                      <a:gd name="connsiteX10" fmla="*/ 2164702 w 3331029"/>
                      <a:gd name="connsiteY10" fmla="*/ 1782147 h 1912775"/>
                      <a:gd name="connsiteX11" fmla="*/ 1436914 w 3331029"/>
                      <a:gd name="connsiteY11" fmla="*/ 0 h 1912775"/>
                      <a:gd name="connsiteX0" fmla="*/ 1436914 w 3331029"/>
                      <a:gd name="connsiteY0" fmla="*/ 0 h 1912775"/>
                      <a:gd name="connsiteX1" fmla="*/ 0 w 3331029"/>
                      <a:gd name="connsiteY1" fmla="*/ 1614196 h 1912775"/>
                      <a:gd name="connsiteX2" fmla="*/ 746449 w 3331029"/>
                      <a:gd name="connsiteY2" fmla="*/ 1828800 h 1912775"/>
                      <a:gd name="connsiteX3" fmla="*/ 1735494 w 3331029"/>
                      <a:gd name="connsiteY3" fmla="*/ 1912775 h 1912775"/>
                      <a:gd name="connsiteX4" fmla="*/ 2948474 w 3331029"/>
                      <a:gd name="connsiteY4" fmla="*/ 1884784 h 1912775"/>
                      <a:gd name="connsiteX5" fmla="*/ 2901821 w 3331029"/>
                      <a:gd name="connsiteY5" fmla="*/ 1772816 h 1912775"/>
                      <a:gd name="connsiteX6" fmla="*/ 3247053 w 3331029"/>
                      <a:gd name="connsiteY6" fmla="*/ 783771 h 1912775"/>
                      <a:gd name="connsiteX7" fmla="*/ 3331029 w 3331029"/>
                      <a:gd name="connsiteY7" fmla="*/ 513184 h 1912775"/>
                      <a:gd name="connsiteX8" fmla="*/ 3331029 w 3331029"/>
                      <a:gd name="connsiteY8" fmla="*/ 158620 h 1912775"/>
                      <a:gd name="connsiteX9" fmla="*/ 2911151 w 3331029"/>
                      <a:gd name="connsiteY9" fmla="*/ 0 h 1912775"/>
                      <a:gd name="connsiteX10" fmla="*/ 2164702 w 3331029"/>
                      <a:gd name="connsiteY10" fmla="*/ 1782147 h 1912775"/>
                      <a:gd name="connsiteX11" fmla="*/ 1436914 w 3331029"/>
                      <a:gd name="connsiteY11" fmla="*/ 0 h 1912775"/>
                      <a:gd name="connsiteX0" fmla="*/ 1436914 w 3331029"/>
                      <a:gd name="connsiteY0" fmla="*/ 0 h 1912775"/>
                      <a:gd name="connsiteX1" fmla="*/ 0 w 3331029"/>
                      <a:gd name="connsiteY1" fmla="*/ 1614196 h 1912775"/>
                      <a:gd name="connsiteX2" fmla="*/ 1735494 w 3331029"/>
                      <a:gd name="connsiteY2" fmla="*/ 1912775 h 1912775"/>
                      <a:gd name="connsiteX3" fmla="*/ 2948474 w 3331029"/>
                      <a:gd name="connsiteY3" fmla="*/ 1884784 h 1912775"/>
                      <a:gd name="connsiteX4" fmla="*/ 2901821 w 3331029"/>
                      <a:gd name="connsiteY4" fmla="*/ 1772816 h 1912775"/>
                      <a:gd name="connsiteX5" fmla="*/ 3247053 w 3331029"/>
                      <a:gd name="connsiteY5" fmla="*/ 783771 h 1912775"/>
                      <a:gd name="connsiteX6" fmla="*/ 3331029 w 3331029"/>
                      <a:gd name="connsiteY6" fmla="*/ 513184 h 1912775"/>
                      <a:gd name="connsiteX7" fmla="*/ 3331029 w 3331029"/>
                      <a:gd name="connsiteY7" fmla="*/ 158620 h 1912775"/>
                      <a:gd name="connsiteX8" fmla="*/ 2911151 w 3331029"/>
                      <a:gd name="connsiteY8" fmla="*/ 0 h 1912775"/>
                      <a:gd name="connsiteX9" fmla="*/ 2164702 w 3331029"/>
                      <a:gd name="connsiteY9" fmla="*/ 1782147 h 1912775"/>
                      <a:gd name="connsiteX10" fmla="*/ 1436914 w 3331029"/>
                      <a:gd name="connsiteY10" fmla="*/ 0 h 1912775"/>
                      <a:gd name="connsiteX0" fmla="*/ 1436914 w 3331029"/>
                      <a:gd name="connsiteY0" fmla="*/ 0 h 1884784"/>
                      <a:gd name="connsiteX1" fmla="*/ 0 w 3331029"/>
                      <a:gd name="connsiteY1" fmla="*/ 1614196 h 1884784"/>
                      <a:gd name="connsiteX2" fmla="*/ 2948474 w 3331029"/>
                      <a:gd name="connsiteY2" fmla="*/ 1884784 h 1884784"/>
                      <a:gd name="connsiteX3" fmla="*/ 2901821 w 3331029"/>
                      <a:gd name="connsiteY3" fmla="*/ 1772816 h 1884784"/>
                      <a:gd name="connsiteX4" fmla="*/ 3247053 w 3331029"/>
                      <a:gd name="connsiteY4" fmla="*/ 783771 h 1884784"/>
                      <a:gd name="connsiteX5" fmla="*/ 3331029 w 3331029"/>
                      <a:gd name="connsiteY5" fmla="*/ 513184 h 1884784"/>
                      <a:gd name="connsiteX6" fmla="*/ 3331029 w 3331029"/>
                      <a:gd name="connsiteY6" fmla="*/ 158620 h 1884784"/>
                      <a:gd name="connsiteX7" fmla="*/ 2911151 w 3331029"/>
                      <a:gd name="connsiteY7" fmla="*/ 0 h 1884784"/>
                      <a:gd name="connsiteX8" fmla="*/ 2164702 w 3331029"/>
                      <a:gd name="connsiteY8" fmla="*/ 1782147 h 1884784"/>
                      <a:gd name="connsiteX9" fmla="*/ 1436914 w 3331029"/>
                      <a:gd name="connsiteY9" fmla="*/ 0 h 1884784"/>
                      <a:gd name="connsiteX0" fmla="*/ 1436914 w 3331029"/>
                      <a:gd name="connsiteY0" fmla="*/ 0 h 1884784"/>
                      <a:gd name="connsiteX1" fmla="*/ 0 w 3331029"/>
                      <a:gd name="connsiteY1" fmla="*/ 1614196 h 1884784"/>
                      <a:gd name="connsiteX2" fmla="*/ 2948474 w 3331029"/>
                      <a:gd name="connsiteY2" fmla="*/ 1884784 h 1884784"/>
                      <a:gd name="connsiteX3" fmla="*/ 2901821 w 3331029"/>
                      <a:gd name="connsiteY3" fmla="*/ 1772816 h 1884784"/>
                      <a:gd name="connsiteX4" fmla="*/ 3247053 w 3331029"/>
                      <a:gd name="connsiteY4" fmla="*/ 783771 h 1884784"/>
                      <a:gd name="connsiteX5" fmla="*/ 3331029 w 3331029"/>
                      <a:gd name="connsiteY5" fmla="*/ 513184 h 1884784"/>
                      <a:gd name="connsiteX6" fmla="*/ 3331029 w 3331029"/>
                      <a:gd name="connsiteY6" fmla="*/ 158620 h 1884784"/>
                      <a:gd name="connsiteX7" fmla="*/ 2911151 w 3331029"/>
                      <a:gd name="connsiteY7" fmla="*/ 0 h 1884784"/>
                      <a:gd name="connsiteX8" fmla="*/ 2164702 w 3331029"/>
                      <a:gd name="connsiteY8" fmla="*/ 1782147 h 1884784"/>
                      <a:gd name="connsiteX9" fmla="*/ 1436914 w 3331029"/>
                      <a:gd name="connsiteY9" fmla="*/ 0 h 1884784"/>
                      <a:gd name="connsiteX0" fmla="*/ 1436914 w 3331029"/>
                      <a:gd name="connsiteY0" fmla="*/ 0 h 1915295"/>
                      <a:gd name="connsiteX1" fmla="*/ 0 w 3331029"/>
                      <a:gd name="connsiteY1" fmla="*/ 1614196 h 1915295"/>
                      <a:gd name="connsiteX2" fmla="*/ 2948474 w 3331029"/>
                      <a:gd name="connsiteY2" fmla="*/ 1884784 h 1915295"/>
                      <a:gd name="connsiteX3" fmla="*/ 2901821 w 3331029"/>
                      <a:gd name="connsiteY3" fmla="*/ 1772816 h 1915295"/>
                      <a:gd name="connsiteX4" fmla="*/ 3247053 w 3331029"/>
                      <a:gd name="connsiteY4" fmla="*/ 783771 h 1915295"/>
                      <a:gd name="connsiteX5" fmla="*/ 3331029 w 3331029"/>
                      <a:gd name="connsiteY5" fmla="*/ 513184 h 1915295"/>
                      <a:gd name="connsiteX6" fmla="*/ 3331029 w 3331029"/>
                      <a:gd name="connsiteY6" fmla="*/ 158620 h 1915295"/>
                      <a:gd name="connsiteX7" fmla="*/ 2911151 w 3331029"/>
                      <a:gd name="connsiteY7" fmla="*/ 0 h 1915295"/>
                      <a:gd name="connsiteX8" fmla="*/ 2164702 w 3331029"/>
                      <a:gd name="connsiteY8" fmla="*/ 1782147 h 1915295"/>
                      <a:gd name="connsiteX9" fmla="*/ 1436914 w 3331029"/>
                      <a:gd name="connsiteY9" fmla="*/ 0 h 1915295"/>
                      <a:gd name="connsiteX0" fmla="*/ 1436914 w 3331029"/>
                      <a:gd name="connsiteY0" fmla="*/ 0 h 1915295"/>
                      <a:gd name="connsiteX1" fmla="*/ 0 w 3331029"/>
                      <a:gd name="connsiteY1" fmla="*/ 1614196 h 1915295"/>
                      <a:gd name="connsiteX2" fmla="*/ 2948474 w 3331029"/>
                      <a:gd name="connsiteY2" fmla="*/ 1884784 h 1915295"/>
                      <a:gd name="connsiteX3" fmla="*/ 2901821 w 3331029"/>
                      <a:gd name="connsiteY3" fmla="*/ 1772816 h 1915295"/>
                      <a:gd name="connsiteX4" fmla="*/ 3331029 w 3331029"/>
                      <a:gd name="connsiteY4" fmla="*/ 513184 h 1915295"/>
                      <a:gd name="connsiteX5" fmla="*/ 3331029 w 3331029"/>
                      <a:gd name="connsiteY5" fmla="*/ 158620 h 1915295"/>
                      <a:gd name="connsiteX6" fmla="*/ 2911151 w 3331029"/>
                      <a:gd name="connsiteY6" fmla="*/ 0 h 1915295"/>
                      <a:gd name="connsiteX7" fmla="*/ 2164702 w 3331029"/>
                      <a:gd name="connsiteY7" fmla="*/ 1782147 h 1915295"/>
                      <a:gd name="connsiteX8" fmla="*/ 1436914 w 3331029"/>
                      <a:gd name="connsiteY8" fmla="*/ 0 h 1915295"/>
                      <a:gd name="connsiteX0" fmla="*/ 1436914 w 3331029"/>
                      <a:gd name="connsiteY0" fmla="*/ 0 h 1915295"/>
                      <a:gd name="connsiteX1" fmla="*/ 0 w 3331029"/>
                      <a:gd name="connsiteY1" fmla="*/ 1614196 h 1915295"/>
                      <a:gd name="connsiteX2" fmla="*/ 2948474 w 3331029"/>
                      <a:gd name="connsiteY2" fmla="*/ 1884784 h 1915295"/>
                      <a:gd name="connsiteX3" fmla="*/ 2901821 w 3331029"/>
                      <a:gd name="connsiteY3" fmla="*/ 1772816 h 1915295"/>
                      <a:gd name="connsiteX4" fmla="*/ 3331029 w 3331029"/>
                      <a:gd name="connsiteY4" fmla="*/ 513184 h 1915295"/>
                      <a:gd name="connsiteX5" fmla="*/ 3331029 w 3331029"/>
                      <a:gd name="connsiteY5" fmla="*/ 158620 h 1915295"/>
                      <a:gd name="connsiteX6" fmla="*/ 2911151 w 3331029"/>
                      <a:gd name="connsiteY6" fmla="*/ 0 h 1915295"/>
                      <a:gd name="connsiteX7" fmla="*/ 2164702 w 3331029"/>
                      <a:gd name="connsiteY7" fmla="*/ 1782147 h 1915295"/>
                      <a:gd name="connsiteX8" fmla="*/ 1436914 w 3331029"/>
                      <a:gd name="connsiteY8" fmla="*/ 0 h 1915295"/>
                      <a:gd name="connsiteX0" fmla="*/ 1414689 w 3308804"/>
                      <a:gd name="connsiteY0" fmla="*/ 0 h 1917453"/>
                      <a:gd name="connsiteX1" fmla="*/ 0 w 3308804"/>
                      <a:gd name="connsiteY1" fmla="*/ 1623721 h 1917453"/>
                      <a:gd name="connsiteX2" fmla="*/ 2926249 w 3308804"/>
                      <a:gd name="connsiteY2" fmla="*/ 1884784 h 1917453"/>
                      <a:gd name="connsiteX3" fmla="*/ 2879596 w 3308804"/>
                      <a:gd name="connsiteY3" fmla="*/ 1772816 h 1917453"/>
                      <a:gd name="connsiteX4" fmla="*/ 3308804 w 3308804"/>
                      <a:gd name="connsiteY4" fmla="*/ 513184 h 1917453"/>
                      <a:gd name="connsiteX5" fmla="*/ 3308804 w 3308804"/>
                      <a:gd name="connsiteY5" fmla="*/ 158620 h 1917453"/>
                      <a:gd name="connsiteX6" fmla="*/ 2888926 w 3308804"/>
                      <a:gd name="connsiteY6" fmla="*/ 0 h 1917453"/>
                      <a:gd name="connsiteX7" fmla="*/ 2142477 w 3308804"/>
                      <a:gd name="connsiteY7" fmla="*/ 1782147 h 1917453"/>
                      <a:gd name="connsiteX8" fmla="*/ 1414689 w 3308804"/>
                      <a:gd name="connsiteY8" fmla="*/ 0 h 1917453"/>
                      <a:gd name="connsiteX0" fmla="*/ 1417845 w 3311960"/>
                      <a:gd name="connsiteY0" fmla="*/ 0 h 1917453"/>
                      <a:gd name="connsiteX1" fmla="*/ 3156 w 3311960"/>
                      <a:gd name="connsiteY1" fmla="*/ 1623721 h 1917453"/>
                      <a:gd name="connsiteX2" fmla="*/ 2929405 w 3311960"/>
                      <a:gd name="connsiteY2" fmla="*/ 1884784 h 1917453"/>
                      <a:gd name="connsiteX3" fmla="*/ 2882752 w 3311960"/>
                      <a:gd name="connsiteY3" fmla="*/ 1772816 h 1917453"/>
                      <a:gd name="connsiteX4" fmla="*/ 3311960 w 3311960"/>
                      <a:gd name="connsiteY4" fmla="*/ 513184 h 1917453"/>
                      <a:gd name="connsiteX5" fmla="*/ 3311960 w 3311960"/>
                      <a:gd name="connsiteY5" fmla="*/ 158620 h 1917453"/>
                      <a:gd name="connsiteX6" fmla="*/ 2892082 w 3311960"/>
                      <a:gd name="connsiteY6" fmla="*/ 0 h 1917453"/>
                      <a:gd name="connsiteX7" fmla="*/ 2145633 w 3311960"/>
                      <a:gd name="connsiteY7" fmla="*/ 1782147 h 1917453"/>
                      <a:gd name="connsiteX8" fmla="*/ 1417845 w 3311960"/>
                      <a:gd name="connsiteY8" fmla="*/ 0 h 1917453"/>
                      <a:gd name="connsiteX0" fmla="*/ 1421914 w 3316029"/>
                      <a:gd name="connsiteY0" fmla="*/ 0 h 1917453"/>
                      <a:gd name="connsiteX1" fmla="*/ 7225 w 3316029"/>
                      <a:gd name="connsiteY1" fmla="*/ 1623721 h 1917453"/>
                      <a:gd name="connsiteX2" fmla="*/ 2933474 w 3316029"/>
                      <a:gd name="connsiteY2" fmla="*/ 1884784 h 1917453"/>
                      <a:gd name="connsiteX3" fmla="*/ 2886821 w 3316029"/>
                      <a:gd name="connsiteY3" fmla="*/ 1772816 h 1917453"/>
                      <a:gd name="connsiteX4" fmla="*/ 3316029 w 3316029"/>
                      <a:gd name="connsiteY4" fmla="*/ 513184 h 1917453"/>
                      <a:gd name="connsiteX5" fmla="*/ 3316029 w 3316029"/>
                      <a:gd name="connsiteY5" fmla="*/ 158620 h 1917453"/>
                      <a:gd name="connsiteX6" fmla="*/ 2896151 w 3316029"/>
                      <a:gd name="connsiteY6" fmla="*/ 0 h 1917453"/>
                      <a:gd name="connsiteX7" fmla="*/ 2149702 w 3316029"/>
                      <a:gd name="connsiteY7" fmla="*/ 1782147 h 1917453"/>
                      <a:gd name="connsiteX8" fmla="*/ 1421914 w 3316029"/>
                      <a:gd name="connsiteY8" fmla="*/ 0 h 1917453"/>
                      <a:gd name="connsiteX0" fmla="*/ 1421914 w 3316029"/>
                      <a:gd name="connsiteY0" fmla="*/ 0 h 1917453"/>
                      <a:gd name="connsiteX1" fmla="*/ 7225 w 3316029"/>
                      <a:gd name="connsiteY1" fmla="*/ 1623721 h 1917453"/>
                      <a:gd name="connsiteX2" fmla="*/ 2933474 w 3316029"/>
                      <a:gd name="connsiteY2" fmla="*/ 1884784 h 1917453"/>
                      <a:gd name="connsiteX3" fmla="*/ 2886821 w 3316029"/>
                      <a:gd name="connsiteY3" fmla="*/ 1772816 h 1917453"/>
                      <a:gd name="connsiteX4" fmla="*/ 3316029 w 3316029"/>
                      <a:gd name="connsiteY4" fmla="*/ 513184 h 1917453"/>
                      <a:gd name="connsiteX5" fmla="*/ 3316029 w 3316029"/>
                      <a:gd name="connsiteY5" fmla="*/ 158620 h 1917453"/>
                      <a:gd name="connsiteX6" fmla="*/ 2896151 w 3316029"/>
                      <a:gd name="connsiteY6" fmla="*/ 0 h 1917453"/>
                      <a:gd name="connsiteX7" fmla="*/ 2149702 w 3316029"/>
                      <a:gd name="connsiteY7" fmla="*/ 1782147 h 1917453"/>
                      <a:gd name="connsiteX8" fmla="*/ 1421914 w 3316029"/>
                      <a:gd name="connsiteY8" fmla="*/ 0 h 1917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316029" h="1917453">
                        <a:moveTo>
                          <a:pt x="1421914" y="0"/>
                        </a:moveTo>
                        <a:cubicBezTo>
                          <a:pt x="-316689" y="435428"/>
                          <a:pt x="45908" y="1617501"/>
                          <a:pt x="7225" y="1623721"/>
                        </a:cubicBezTo>
                        <a:cubicBezTo>
                          <a:pt x="868946" y="1956513"/>
                          <a:pt x="1941319" y="1943878"/>
                          <a:pt x="2933474" y="1884784"/>
                        </a:cubicBezTo>
                        <a:lnTo>
                          <a:pt x="2886821" y="1772816"/>
                        </a:lnTo>
                        <a:lnTo>
                          <a:pt x="3316029" y="513184"/>
                        </a:lnTo>
                        <a:lnTo>
                          <a:pt x="3316029" y="158620"/>
                        </a:lnTo>
                        <a:lnTo>
                          <a:pt x="2896151" y="0"/>
                        </a:lnTo>
                        <a:cubicBezTo>
                          <a:pt x="2731310" y="584719"/>
                          <a:pt x="2473163" y="1374710"/>
                          <a:pt x="2149702" y="1782147"/>
                        </a:cubicBezTo>
                        <a:cubicBezTo>
                          <a:pt x="1826241" y="1377820"/>
                          <a:pt x="1568094" y="572278"/>
                          <a:pt x="1421914" y="0"/>
                        </a:cubicBezTo>
                        <a:close/>
                      </a:path>
                    </a:pathLst>
                  </a:custGeom>
                  <a:grpFill/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31881">
                      <a:defRPr/>
                    </a:pPr>
                    <a:endParaRPr lang="en-IN" kern="0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" name="Freeform 8"/>
                  <p:cNvSpPr/>
                  <p:nvPr/>
                </p:nvSpPr>
                <p:spPr>
                  <a:xfrm>
                    <a:off x="7703901" y="4266374"/>
                    <a:ext cx="426246" cy="1117201"/>
                  </a:xfrm>
                  <a:custGeom>
                    <a:avLst/>
                    <a:gdLst>
                      <a:gd name="connsiteX0" fmla="*/ 73823 w 426246"/>
                      <a:gd name="connsiteY0" fmla="*/ 402431 h 1117201"/>
                      <a:gd name="connsiteX1" fmla="*/ 352424 w 426246"/>
                      <a:gd name="connsiteY1" fmla="*/ 402431 h 1117201"/>
                      <a:gd name="connsiteX2" fmla="*/ 426246 w 426246"/>
                      <a:gd name="connsiteY2" fmla="*/ 726281 h 1117201"/>
                      <a:gd name="connsiteX3" fmla="*/ 426245 w 426246"/>
                      <a:gd name="connsiteY3" fmla="*/ 726281 h 1117201"/>
                      <a:gd name="connsiteX4" fmla="*/ 213123 w 426246"/>
                      <a:gd name="connsiteY4" fmla="*/ 1117201 h 1117201"/>
                      <a:gd name="connsiteX5" fmla="*/ 0 w 426246"/>
                      <a:gd name="connsiteY5" fmla="*/ 726281 h 1117201"/>
                      <a:gd name="connsiteX6" fmla="*/ 1 w 426246"/>
                      <a:gd name="connsiteY6" fmla="*/ 726281 h 1117201"/>
                      <a:gd name="connsiteX7" fmla="*/ 46437 w 426246"/>
                      <a:gd name="connsiteY7" fmla="*/ 0 h 1117201"/>
                      <a:gd name="connsiteX8" fmla="*/ 379811 w 426246"/>
                      <a:gd name="connsiteY8" fmla="*/ 0 h 1117201"/>
                      <a:gd name="connsiteX9" fmla="*/ 426246 w 426246"/>
                      <a:gd name="connsiteY9" fmla="*/ 46435 h 1117201"/>
                      <a:gd name="connsiteX10" fmla="*/ 358380 w 426246"/>
                      <a:gd name="connsiteY10" fmla="*/ 335756 h 1117201"/>
                      <a:gd name="connsiteX11" fmla="*/ 65488 w 426246"/>
                      <a:gd name="connsiteY11" fmla="*/ 335756 h 1117201"/>
                      <a:gd name="connsiteX12" fmla="*/ 2 w 426246"/>
                      <a:gd name="connsiteY12" fmla="*/ 46435 h 1117201"/>
                      <a:gd name="connsiteX13" fmla="*/ 46437 w 426246"/>
                      <a:gd name="connsiteY13" fmla="*/ 0 h 1117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26246" h="1117201">
                        <a:moveTo>
                          <a:pt x="73823" y="402431"/>
                        </a:moveTo>
                        <a:lnTo>
                          <a:pt x="352424" y="402431"/>
                        </a:lnTo>
                        <a:lnTo>
                          <a:pt x="426246" y="726281"/>
                        </a:lnTo>
                        <a:lnTo>
                          <a:pt x="426245" y="726281"/>
                        </a:lnTo>
                        <a:lnTo>
                          <a:pt x="213123" y="1117201"/>
                        </a:lnTo>
                        <a:lnTo>
                          <a:pt x="0" y="726281"/>
                        </a:lnTo>
                        <a:lnTo>
                          <a:pt x="1" y="726281"/>
                        </a:lnTo>
                        <a:close/>
                        <a:moveTo>
                          <a:pt x="46437" y="0"/>
                        </a:moveTo>
                        <a:lnTo>
                          <a:pt x="379811" y="0"/>
                        </a:lnTo>
                        <a:cubicBezTo>
                          <a:pt x="405456" y="0"/>
                          <a:pt x="426246" y="20790"/>
                          <a:pt x="426246" y="46435"/>
                        </a:cubicBezTo>
                        <a:lnTo>
                          <a:pt x="358380" y="335756"/>
                        </a:lnTo>
                        <a:lnTo>
                          <a:pt x="65488" y="335756"/>
                        </a:lnTo>
                        <a:cubicBezTo>
                          <a:pt x="49813" y="273249"/>
                          <a:pt x="2" y="102394"/>
                          <a:pt x="2" y="46435"/>
                        </a:cubicBezTo>
                        <a:cubicBezTo>
                          <a:pt x="2" y="20790"/>
                          <a:pt x="20792" y="0"/>
                          <a:pt x="46437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31881">
                      <a:defRPr/>
                    </a:pPr>
                    <a:endParaRPr lang="en-IN" kern="0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" name="Freeform 9"/>
                  <p:cNvSpPr/>
                  <p:nvPr/>
                </p:nvSpPr>
                <p:spPr>
                  <a:xfrm>
                    <a:off x="8847537" y="4276999"/>
                    <a:ext cx="1547505" cy="2041527"/>
                  </a:xfrm>
                  <a:custGeom>
                    <a:avLst/>
                    <a:gdLst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50850 w 1543050"/>
                      <a:gd name="connsiteY16" fmla="*/ 939800 h 2041525"/>
                      <a:gd name="connsiteX17" fmla="*/ 539750 w 1543050"/>
                      <a:gd name="connsiteY17" fmla="*/ 679450 h 2041525"/>
                      <a:gd name="connsiteX18" fmla="*/ 558800 w 1543050"/>
                      <a:gd name="connsiteY18" fmla="*/ 536575 h 2041525"/>
                      <a:gd name="connsiteX19" fmla="*/ 552450 w 1543050"/>
                      <a:gd name="connsiteY19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50850 w 1543050"/>
                      <a:gd name="connsiteY16" fmla="*/ 939800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50850 w 1543050"/>
                      <a:gd name="connsiteY16" fmla="*/ 939800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50850 w 1543050"/>
                      <a:gd name="connsiteY16" fmla="*/ 939800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50850 w 1543050"/>
                      <a:gd name="connsiteY16" fmla="*/ 939800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63550 w 1543050"/>
                      <a:gd name="connsiteY16" fmla="*/ 930275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2450 w 1543050"/>
                      <a:gd name="connsiteY17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2450 w 1543050"/>
                      <a:gd name="connsiteY17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2450 w 1543050"/>
                      <a:gd name="connsiteY17" fmla="*/ 9525 h 2041525"/>
                      <a:gd name="connsiteX0" fmla="*/ 56197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61975 w 1543050"/>
                      <a:gd name="connsiteY17" fmla="*/ 3175 h 2041525"/>
                      <a:gd name="connsiteX0" fmla="*/ 56197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6197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20775 w 1543050"/>
                      <a:gd name="connsiteY11" fmla="*/ 12700 h 2041525"/>
                      <a:gd name="connsiteX12" fmla="*/ 996950 w 1543050"/>
                      <a:gd name="connsiteY12" fmla="*/ 12700 h 2041525"/>
                      <a:gd name="connsiteX13" fmla="*/ 1079500 w 1543050"/>
                      <a:gd name="connsiteY13" fmla="*/ 936625 h 2041525"/>
                      <a:gd name="connsiteX14" fmla="*/ 463550 w 1543050"/>
                      <a:gd name="connsiteY14" fmla="*/ 930275 h 2041525"/>
                      <a:gd name="connsiteX15" fmla="*/ 555625 w 1543050"/>
                      <a:gd name="connsiteY15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20775 w 1543050"/>
                      <a:gd name="connsiteY10" fmla="*/ 12700 h 2041525"/>
                      <a:gd name="connsiteX11" fmla="*/ 996950 w 1543050"/>
                      <a:gd name="connsiteY11" fmla="*/ 12700 h 2041525"/>
                      <a:gd name="connsiteX12" fmla="*/ 1079500 w 1543050"/>
                      <a:gd name="connsiteY12" fmla="*/ 936625 h 2041525"/>
                      <a:gd name="connsiteX13" fmla="*/ 463550 w 1543050"/>
                      <a:gd name="connsiteY13" fmla="*/ 930275 h 2041525"/>
                      <a:gd name="connsiteX14" fmla="*/ 555625 w 1543050"/>
                      <a:gd name="connsiteY14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0 w 1543050"/>
                      <a:gd name="connsiteY3" fmla="*/ 1873250 h 2041525"/>
                      <a:gd name="connsiteX4" fmla="*/ 57150 w 1543050"/>
                      <a:gd name="connsiteY4" fmla="*/ 1997075 h 2041525"/>
                      <a:gd name="connsiteX5" fmla="*/ 171450 w 1543050"/>
                      <a:gd name="connsiteY5" fmla="*/ 2041525 h 2041525"/>
                      <a:gd name="connsiteX6" fmla="*/ 1381125 w 1543050"/>
                      <a:gd name="connsiteY6" fmla="*/ 2041525 h 2041525"/>
                      <a:gd name="connsiteX7" fmla="*/ 1508125 w 1543050"/>
                      <a:gd name="connsiteY7" fmla="*/ 1990725 h 2041525"/>
                      <a:gd name="connsiteX8" fmla="*/ 1543050 w 1543050"/>
                      <a:gd name="connsiteY8" fmla="*/ 180657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16025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43050 w 1543050"/>
                      <a:gd name="connsiteY6" fmla="*/ 1806575 h 2041525"/>
                      <a:gd name="connsiteX7" fmla="*/ 1244600 w 1543050"/>
                      <a:gd name="connsiteY7" fmla="*/ 96202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171450 w 1543050"/>
                      <a:gd name="connsiteY3" fmla="*/ 2041525 h 2041525"/>
                      <a:gd name="connsiteX4" fmla="*/ 1381125 w 1543050"/>
                      <a:gd name="connsiteY4" fmla="*/ 2041525 h 2041525"/>
                      <a:gd name="connsiteX5" fmla="*/ 1543050 w 1543050"/>
                      <a:gd name="connsiteY5" fmla="*/ 1806575 h 2041525"/>
                      <a:gd name="connsiteX6" fmla="*/ 1244600 w 1543050"/>
                      <a:gd name="connsiteY6" fmla="*/ 962025 h 2041525"/>
                      <a:gd name="connsiteX7" fmla="*/ 1120775 w 1543050"/>
                      <a:gd name="connsiteY7" fmla="*/ 12700 h 2041525"/>
                      <a:gd name="connsiteX8" fmla="*/ 996950 w 1543050"/>
                      <a:gd name="connsiteY8" fmla="*/ 12700 h 2041525"/>
                      <a:gd name="connsiteX9" fmla="*/ 1079500 w 1543050"/>
                      <a:gd name="connsiteY9" fmla="*/ 936625 h 2041525"/>
                      <a:gd name="connsiteX10" fmla="*/ 463550 w 1543050"/>
                      <a:gd name="connsiteY10" fmla="*/ 930275 h 2041525"/>
                      <a:gd name="connsiteX11" fmla="*/ 555625 w 1543050"/>
                      <a:gd name="connsiteY11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171450 w 1543050"/>
                      <a:gd name="connsiteY3" fmla="*/ 2041525 h 2041525"/>
                      <a:gd name="connsiteX4" fmla="*/ 1381125 w 1543050"/>
                      <a:gd name="connsiteY4" fmla="*/ 2041525 h 2041525"/>
                      <a:gd name="connsiteX5" fmla="*/ 1543050 w 1543050"/>
                      <a:gd name="connsiteY5" fmla="*/ 1806575 h 2041525"/>
                      <a:gd name="connsiteX6" fmla="*/ 1244600 w 1543050"/>
                      <a:gd name="connsiteY6" fmla="*/ 962025 h 2041525"/>
                      <a:gd name="connsiteX7" fmla="*/ 1120775 w 1543050"/>
                      <a:gd name="connsiteY7" fmla="*/ 12700 h 2041525"/>
                      <a:gd name="connsiteX8" fmla="*/ 996950 w 1543050"/>
                      <a:gd name="connsiteY8" fmla="*/ 12700 h 2041525"/>
                      <a:gd name="connsiteX9" fmla="*/ 1079500 w 1543050"/>
                      <a:gd name="connsiteY9" fmla="*/ 936625 h 2041525"/>
                      <a:gd name="connsiteX10" fmla="*/ 463550 w 1543050"/>
                      <a:gd name="connsiteY10" fmla="*/ 930275 h 2041525"/>
                      <a:gd name="connsiteX11" fmla="*/ 555625 w 1543050"/>
                      <a:gd name="connsiteY11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171450 w 1543050"/>
                      <a:gd name="connsiteY3" fmla="*/ 2041525 h 2041525"/>
                      <a:gd name="connsiteX4" fmla="*/ 1381125 w 1543050"/>
                      <a:gd name="connsiteY4" fmla="*/ 2041525 h 2041525"/>
                      <a:gd name="connsiteX5" fmla="*/ 1543050 w 1543050"/>
                      <a:gd name="connsiteY5" fmla="*/ 1806575 h 2041525"/>
                      <a:gd name="connsiteX6" fmla="*/ 1244600 w 1543050"/>
                      <a:gd name="connsiteY6" fmla="*/ 962025 h 2041525"/>
                      <a:gd name="connsiteX7" fmla="*/ 1120775 w 1543050"/>
                      <a:gd name="connsiteY7" fmla="*/ 12700 h 2041525"/>
                      <a:gd name="connsiteX8" fmla="*/ 996950 w 1543050"/>
                      <a:gd name="connsiteY8" fmla="*/ 12700 h 2041525"/>
                      <a:gd name="connsiteX9" fmla="*/ 1079500 w 1543050"/>
                      <a:gd name="connsiteY9" fmla="*/ 936625 h 2041525"/>
                      <a:gd name="connsiteX10" fmla="*/ 463550 w 1543050"/>
                      <a:gd name="connsiteY10" fmla="*/ 930275 h 2041525"/>
                      <a:gd name="connsiteX11" fmla="*/ 555625 w 1543050"/>
                      <a:gd name="connsiteY11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171450 w 1543050"/>
                      <a:gd name="connsiteY3" fmla="*/ 2041525 h 2041525"/>
                      <a:gd name="connsiteX4" fmla="*/ 1381125 w 1543050"/>
                      <a:gd name="connsiteY4" fmla="*/ 2041525 h 2041525"/>
                      <a:gd name="connsiteX5" fmla="*/ 1543050 w 1543050"/>
                      <a:gd name="connsiteY5" fmla="*/ 1806575 h 2041525"/>
                      <a:gd name="connsiteX6" fmla="*/ 1244600 w 1543050"/>
                      <a:gd name="connsiteY6" fmla="*/ 962025 h 2041525"/>
                      <a:gd name="connsiteX7" fmla="*/ 1120775 w 1543050"/>
                      <a:gd name="connsiteY7" fmla="*/ 12700 h 2041525"/>
                      <a:gd name="connsiteX8" fmla="*/ 996950 w 1543050"/>
                      <a:gd name="connsiteY8" fmla="*/ 12700 h 2041525"/>
                      <a:gd name="connsiteX9" fmla="*/ 1079500 w 1543050"/>
                      <a:gd name="connsiteY9" fmla="*/ 936625 h 2041525"/>
                      <a:gd name="connsiteX10" fmla="*/ 463550 w 1543050"/>
                      <a:gd name="connsiteY10" fmla="*/ 930275 h 2041525"/>
                      <a:gd name="connsiteX11" fmla="*/ 555625 w 1543050"/>
                      <a:gd name="connsiteY11" fmla="*/ 3175 h 2041525"/>
                      <a:gd name="connsiteX0" fmla="*/ 555625 w 1546413"/>
                      <a:gd name="connsiteY0" fmla="*/ 3175 h 2041525"/>
                      <a:gd name="connsiteX1" fmla="*/ 422275 w 1546413"/>
                      <a:gd name="connsiteY1" fmla="*/ 0 h 2041525"/>
                      <a:gd name="connsiteX2" fmla="*/ 0 w 1546413"/>
                      <a:gd name="connsiteY2" fmla="*/ 1873250 h 2041525"/>
                      <a:gd name="connsiteX3" fmla="*/ 171450 w 1546413"/>
                      <a:gd name="connsiteY3" fmla="*/ 2041525 h 2041525"/>
                      <a:gd name="connsiteX4" fmla="*/ 1381125 w 1546413"/>
                      <a:gd name="connsiteY4" fmla="*/ 2041525 h 2041525"/>
                      <a:gd name="connsiteX5" fmla="*/ 1543050 w 1546413"/>
                      <a:gd name="connsiteY5" fmla="*/ 1806575 h 2041525"/>
                      <a:gd name="connsiteX6" fmla="*/ 1244600 w 1546413"/>
                      <a:gd name="connsiteY6" fmla="*/ 962025 h 2041525"/>
                      <a:gd name="connsiteX7" fmla="*/ 1120775 w 1546413"/>
                      <a:gd name="connsiteY7" fmla="*/ 12700 h 2041525"/>
                      <a:gd name="connsiteX8" fmla="*/ 996950 w 1546413"/>
                      <a:gd name="connsiteY8" fmla="*/ 12700 h 2041525"/>
                      <a:gd name="connsiteX9" fmla="*/ 1079500 w 1546413"/>
                      <a:gd name="connsiteY9" fmla="*/ 936625 h 2041525"/>
                      <a:gd name="connsiteX10" fmla="*/ 463550 w 1546413"/>
                      <a:gd name="connsiteY10" fmla="*/ 930275 h 2041525"/>
                      <a:gd name="connsiteX11" fmla="*/ 555625 w 1546413"/>
                      <a:gd name="connsiteY11" fmla="*/ 3175 h 2041525"/>
                      <a:gd name="connsiteX0" fmla="*/ 557163 w 1547951"/>
                      <a:gd name="connsiteY0" fmla="*/ 3175 h 2041525"/>
                      <a:gd name="connsiteX1" fmla="*/ 423813 w 1547951"/>
                      <a:gd name="connsiteY1" fmla="*/ 0 h 2041525"/>
                      <a:gd name="connsiteX2" fmla="*/ 1538 w 1547951"/>
                      <a:gd name="connsiteY2" fmla="*/ 1873250 h 2041525"/>
                      <a:gd name="connsiteX3" fmla="*/ 172988 w 1547951"/>
                      <a:gd name="connsiteY3" fmla="*/ 2041525 h 2041525"/>
                      <a:gd name="connsiteX4" fmla="*/ 1382663 w 1547951"/>
                      <a:gd name="connsiteY4" fmla="*/ 2041525 h 2041525"/>
                      <a:gd name="connsiteX5" fmla="*/ 1544588 w 1547951"/>
                      <a:gd name="connsiteY5" fmla="*/ 1806575 h 2041525"/>
                      <a:gd name="connsiteX6" fmla="*/ 1246138 w 1547951"/>
                      <a:gd name="connsiteY6" fmla="*/ 962025 h 2041525"/>
                      <a:gd name="connsiteX7" fmla="*/ 1122313 w 1547951"/>
                      <a:gd name="connsiteY7" fmla="*/ 12700 h 2041525"/>
                      <a:gd name="connsiteX8" fmla="*/ 998488 w 1547951"/>
                      <a:gd name="connsiteY8" fmla="*/ 12700 h 2041525"/>
                      <a:gd name="connsiteX9" fmla="*/ 1081038 w 1547951"/>
                      <a:gd name="connsiteY9" fmla="*/ 936625 h 2041525"/>
                      <a:gd name="connsiteX10" fmla="*/ 465088 w 1547951"/>
                      <a:gd name="connsiteY10" fmla="*/ 930275 h 2041525"/>
                      <a:gd name="connsiteX11" fmla="*/ 557163 w 1547951"/>
                      <a:gd name="connsiteY11" fmla="*/ 3175 h 2041525"/>
                      <a:gd name="connsiteX0" fmla="*/ 557820 w 1548608"/>
                      <a:gd name="connsiteY0" fmla="*/ 3175 h 2041525"/>
                      <a:gd name="connsiteX1" fmla="*/ 424470 w 1548608"/>
                      <a:gd name="connsiteY1" fmla="*/ 0 h 2041525"/>
                      <a:gd name="connsiteX2" fmla="*/ 2195 w 1548608"/>
                      <a:gd name="connsiteY2" fmla="*/ 1873250 h 2041525"/>
                      <a:gd name="connsiteX3" fmla="*/ 173645 w 1548608"/>
                      <a:gd name="connsiteY3" fmla="*/ 2041525 h 2041525"/>
                      <a:gd name="connsiteX4" fmla="*/ 1383320 w 1548608"/>
                      <a:gd name="connsiteY4" fmla="*/ 2041525 h 2041525"/>
                      <a:gd name="connsiteX5" fmla="*/ 1545245 w 1548608"/>
                      <a:gd name="connsiteY5" fmla="*/ 1806575 h 2041525"/>
                      <a:gd name="connsiteX6" fmla="*/ 1246795 w 1548608"/>
                      <a:gd name="connsiteY6" fmla="*/ 962025 h 2041525"/>
                      <a:gd name="connsiteX7" fmla="*/ 1122970 w 1548608"/>
                      <a:gd name="connsiteY7" fmla="*/ 12700 h 2041525"/>
                      <a:gd name="connsiteX8" fmla="*/ 999145 w 1548608"/>
                      <a:gd name="connsiteY8" fmla="*/ 12700 h 2041525"/>
                      <a:gd name="connsiteX9" fmla="*/ 1081695 w 1548608"/>
                      <a:gd name="connsiteY9" fmla="*/ 936625 h 2041525"/>
                      <a:gd name="connsiteX10" fmla="*/ 465745 w 1548608"/>
                      <a:gd name="connsiteY10" fmla="*/ 930275 h 2041525"/>
                      <a:gd name="connsiteX11" fmla="*/ 557820 w 1548608"/>
                      <a:gd name="connsiteY11" fmla="*/ 3175 h 2041525"/>
                      <a:gd name="connsiteX0" fmla="*/ 557820 w 1547508"/>
                      <a:gd name="connsiteY0" fmla="*/ 3175 h 2041525"/>
                      <a:gd name="connsiteX1" fmla="*/ 424470 w 1547508"/>
                      <a:gd name="connsiteY1" fmla="*/ 0 h 2041525"/>
                      <a:gd name="connsiteX2" fmla="*/ 2195 w 1547508"/>
                      <a:gd name="connsiteY2" fmla="*/ 1873250 h 2041525"/>
                      <a:gd name="connsiteX3" fmla="*/ 173645 w 1547508"/>
                      <a:gd name="connsiteY3" fmla="*/ 2041525 h 2041525"/>
                      <a:gd name="connsiteX4" fmla="*/ 1383320 w 1547508"/>
                      <a:gd name="connsiteY4" fmla="*/ 2041525 h 2041525"/>
                      <a:gd name="connsiteX5" fmla="*/ 1545245 w 1547508"/>
                      <a:gd name="connsiteY5" fmla="*/ 1806575 h 2041525"/>
                      <a:gd name="connsiteX6" fmla="*/ 1246795 w 1547508"/>
                      <a:gd name="connsiteY6" fmla="*/ 962025 h 2041525"/>
                      <a:gd name="connsiteX7" fmla="*/ 1122970 w 1547508"/>
                      <a:gd name="connsiteY7" fmla="*/ 12700 h 2041525"/>
                      <a:gd name="connsiteX8" fmla="*/ 999145 w 1547508"/>
                      <a:gd name="connsiteY8" fmla="*/ 12700 h 2041525"/>
                      <a:gd name="connsiteX9" fmla="*/ 1081695 w 1547508"/>
                      <a:gd name="connsiteY9" fmla="*/ 936625 h 2041525"/>
                      <a:gd name="connsiteX10" fmla="*/ 465745 w 1547508"/>
                      <a:gd name="connsiteY10" fmla="*/ 930275 h 2041525"/>
                      <a:gd name="connsiteX11" fmla="*/ 557820 w 1547508"/>
                      <a:gd name="connsiteY11" fmla="*/ 3175 h 2041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547508" h="2041525">
                        <a:moveTo>
                          <a:pt x="557820" y="3175"/>
                        </a:moveTo>
                        <a:lnTo>
                          <a:pt x="424470" y="0"/>
                        </a:lnTo>
                        <a:cubicBezTo>
                          <a:pt x="486912" y="795867"/>
                          <a:pt x="184228" y="1204383"/>
                          <a:pt x="2195" y="1873250"/>
                        </a:cubicBezTo>
                        <a:cubicBezTo>
                          <a:pt x="-10505" y="1940454"/>
                          <a:pt x="29976" y="2035439"/>
                          <a:pt x="173645" y="2041525"/>
                        </a:cubicBezTo>
                        <a:lnTo>
                          <a:pt x="1383320" y="2041525"/>
                        </a:lnTo>
                        <a:cubicBezTo>
                          <a:pt x="1492064" y="2017977"/>
                          <a:pt x="1561120" y="1948392"/>
                          <a:pt x="1545245" y="1806575"/>
                        </a:cubicBezTo>
                        <a:cubicBezTo>
                          <a:pt x="1496562" y="1635125"/>
                          <a:pt x="1333049" y="1194329"/>
                          <a:pt x="1246795" y="962025"/>
                        </a:cubicBezTo>
                        <a:cubicBezTo>
                          <a:pt x="1106566" y="609071"/>
                          <a:pt x="1134083" y="189971"/>
                          <a:pt x="1122970" y="12700"/>
                        </a:cubicBezTo>
                        <a:lnTo>
                          <a:pt x="999145" y="12700"/>
                        </a:lnTo>
                        <a:cubicBezTo>
                          <a:pt x="1004966" y="176212"/>
                          <a:pt x="961045" y="701146"/>
                          <a:pt x="1081695" y="936625"/>
                        </a:cubicBezTo>
                        <a:lnTo>
                          <a:pt x="465745" y="930275"/>
                        </a:lnTo>
                        <a:cubicBezTo>
                          <a:pt x="581103" y="772583"/>
                          <a:pt x="567874" y="183621"/>
                          <a:pt x="557820" y="317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31881">
                      <a:defRPr/>
                    </a:pPr>
                    <a:endParaRPr lang="en-IN" kern="0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9157700" y="3956316"/>
                    <a:ext cx="946824" cy="263526"/>
                  </a:xfrm>
                  <a:prstGeom prst="roundRect">
                    <a:avLst>
                      <a:gd name="adj" fmla="val 21666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31881">
                      <a:defRPr/>
                    </a:pPr>
                    <a:endParaRPr lang="en-IN" kern="0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2" name="Freeform 11"/>
                  <p:cNvSpPr/>
                  <p:nvPr/>
                </p:nvSpPr>
                <p:spPr>
                  <a:xfrm>
                    <a:off x="7089322" y="2425771"/>
                    <a:ext cx="1793873" cy="629817"/>
                  </a:xfrm>
                  <a:custGeom>
                    <a:avLst/>
                    <a:gdLst>
                      <a:gd name="connsiteX0" fmla="*/ 1199486 w 1793873"/>
                      <a:gd name="connsiteY0" fmla="*/ 158945 h 629817"/>
                      <a:gd name="connsiteX1" fmla="*/ 1199486 w 1793873"/>
                      <a:gd name="connsiteY1" fmla="*/ 508195 h 629817"/>
                      <a:gd name="connsiteX2" fmla="*/ 1637636 w 1793873"/>
                      <a:gd name="connsiteY2" fmla="*/ 508195 h 629817"/>
                      <a:gd name="connsiteX3" fmla="*/ 1637636 w 1793873"/>
                      <a:gd name="connsiteY3" fmla="*/ 158945 h 629817"/>
                      <a:gd name="connsiteX4" fmla="*/ 151165 w 1793873"/>
                      <a:gd name="connsiteY4" fmla="*/ 158945 h 629817"/>
                      <a:gd name="connsiteX5" fmla="*/ 151165 w 1793873"/>
                      <a:gd name="connsiteY5" fmla="*/ 508195 h 629817"/>
                      <a:gd name="connsiteX6" fmla="*/ 589315 w 1793873"/>
                      <a:gd name="connsiteY6" fmla="*/ 508195 h 629817"/>
                      <a:gd name="connsiteX7" fmla="*/ 589315 w 1793873"/>
                      <a:gd name="connsiteY7" fmla="*/ 158945 h 629817"/>
                      <a:gd name="connsiteX8" fmla="*/ 170284 w 1793873"/>
                      <a:gd name="connsiteY8" fmla="*/ 0 h 629817"/>
                      <a:gd name="connsiteX9" fmla="*/ 571500 w 1793873"/>
                      <a:gd name="connsiteY9" fmla="*/ 0 h 629817"/>
                      <a:gd name="connsiteX10" fmla="*/ 580706 w 1793873"/>
                      <a:gd name="connsiteY10" fmla="*/ 1859 h 629817"/>
                      <a:gd name="connsiteX11" fmla="*/ 580706 w 1793873"/>
                      <a:gd name="connsiteY11" fmla="*/ 0 h 629817"/>
                      <a:gd name="connsiteX12" fmla="*/ 1222373 w 1793873"/>
                      <a:gd name="connsiteY12" fmla="*/ 0 h 629817"/>
                      <a:gd name="connsiteX13" fmla="*/ 1257524 w 1793873"/>
                      <a:gd name="connsiteY13" fmla="*/ 0 h 629817"/>
                      <a:gd name="connsiteX14" fmla="*/ 1623589 w 1793873"/>
                      <a:gd name="connsiteY14" fmla="*/ 0 h 629817"/>
                      <a:gd name="connsiteX15" fmla="*/ 1793873 w 1793873"/>
                      <a:gd name="connsiteY15" fmla="*/ 170284 h 629817"/>
                      <a:gd name="connsiteX16" fmla="*/ 1793873 w 1793873"/>
                      <a:gd name="connsiteY16" fmla="*/ 459533 h 629817"/>
                      <a:gd name="connsiteX17" fmla="*/ 1623589 w 1793873"/>
                      <a:gd name="connsiteY17" fmla="*/ 629817 h 629817"/>
                      <a:gd name="connsiteX18" fmla="*/ 1222373 w 1793873"/>
                      <a:gd name="connsiteY18" fmla="*/ 629817 h 629817"/>
                      <a:gd name="connsiteX19" fmla="*/ 1052089 w 1793873"/>
                      <a:gd name="connsiteY19" fmla="*/ 459533 h 629817"/>
                      <a:gd name="connsiteX20" fmla="*/ 1052089 w 1793873"/>
                      <a:gd name="connsiteY20" fmla="*/ 269867 h 629817"/>
                      <a:gd name="connsiteX21" fmla="*/ 1019448 w 1793873"/>
                      <a:gd name="connsiteY21" fmla="*/ 238597 h 629817"/>
                      <a:gd name="connsiteX22" fmla="*/ 772480 w 1793873"/>
                      <a:gd name="connsiteY22" fmla="*/ 239651 h 629817"/>
                      <a:gd name="connsiteX23" fmla="*/ 741784 w 1793873"/>
                      <a:gd name="connsiteY23" fmla="*/ 272720 h 629817"/>
                      <a:gd name="connsiteX24" fmla="*/ 741784 w 1793873"/>
                      <a:gd name="connsiteY24" fmla="*/ 459533 h 629817"/>
                      <a:gd name="connsiteX25" fmla="*/ 571500 w 1793873"/>
                      <a:gd name="connsiteY25" fmla="*/ 629817 h 629817"/>
                      <a:gd name="connsiteX26" fmla="*/ 170284 w 1793873"/>
                      <a:gd name="connsiteY26" fmla="*/ 629817 h 629817"/>
                      <a:gd name="connsiteX27" fmla="*/ 0 w 1793873"/>
                      <a:gd name="connsiteY27" fmla="*/ 459533 h 629817"/>
                      <a:gd name="connsiteX28" fmla="*/ 0 w 1793873"/>
                      <a:gd name="connsiteY28" fmla="*/ 170284 h 629817"/>
                      <a:gd name="connsiteX29" fmla="*/ 170284 w 1793873"/>
                      <a:gd name="connsiteY29" fmla="*/ 0 h 629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1793873" h="629817">
                        <a:moveTo>
                          <a:pt x="1199486" y="158945"/>
                        </a:moveTo>
                        <a:lnTo>
                          <a:pt x="1199486" y="508195"/>
                        </a:lnTo>
                        <a:lnTo>
                          <a:pt x="1637636" y="508195"/>
                        </a:lnTo>
                        <a:lnTo>
                          <a:pt x="1637636" y="158945"/>
                        </a:lnTo>
                        <a:close/>
                        <a:moveTo>
                          <a:pt x="151165" y="158945"/>
                        </a:moveTo>
                        <a:lnTo>
                          <a:pt x="151165" y="508195"/>
                        </a:lnTo>
                        <a:lnTo>
                          <a:pt x="589315" y="508195"/>
                        </a:lnTo>
                        <a:lnTo>
                          <a:pt x="589315" y="158945"/>
                        </a:lnTo>
                        <a:close/>
                        <a:moveTo>
                          <a:pt x="170284" y="0"/>
                        </a:moveTo>
                        <a:lnTo>
                          <a:pt x="571500" y="0"/>
                        </a:lnTo>
                        <a:lnTo>
                          <a:pt x="580706" y="1859"/>
                        </a:lnTo>
                        <a:lnTo>
                          <a:pt x="580706" y="0"/>
                        </a:lnTo>
                        <a:lnTo>
                          <a:pt x="1222373" y="0"/>
                        </a:lnTo>
                        <a:lnTo>
                          <a:pt x="1257524" y="0"/>
                        </a:lnTo>
                        <a:lnTo>
                          <a:pt x="1623589" y="0"/>
                        </a:lnTo>
                        <a:cubicBezTo>
                          <a:pt x="1717634" y="0"/>
                          <a:pt x="1793873" y="76239"/>
                          <a:pt x="1793873" y="170284"/>
                        </a:cubicBezTo>
                        <a:lnTo>
                          <a:pt x="1793873" y="459533"/>
                        </a:lnTo>
                        <a:cubicBezTo>
                          <a:pt x="1793873" y="553578"/>
                          <a:pt x="1717634" y="629817"/>
                          <a:pt x="1623589" y="629817"/>
                        </a:cubicBezTo>
                        <a:lnTo>
                          <a:pt x="1222373" y="629817"/>
                        </a:lnTo>
                        <a:cubicBezTo>
                          <a:pt x="1128328" y="629817"/>
                          <a:pt x="1052089" y="553578"/>
                          <a:pt x="1052089" y="459533"/>
                        </a:cubicBezTo>
                        <a:lnTo>
                          <a:pt x="1052089" y="269867"/>
                        </a:lnTo>
                        <a:lnTo>
                          <a:pt x="1019448" y="238597"/>
                        </a:lnTo>
                        <a:cubicBezTo>
                          <a:pt x="940178" y="175104"/>
                          <a:pt x="842604" y="178661"/>
                          <a:pt x="772480" y="239651"/>
                        </a:cubicBezTo>
                        <a:lnTo>
                          <a:pt x="741784" y="272720"/>
                        </a:lnTo>
                        <a:lnTo>
                          <a:pt x="741784" y="459533"/>
                        </a:lnTo>
                        <a:cubicBezTo>
                          <a:pt x="741784" y="553578"/>
                          <a:pt x="665545" y="629817"/>
                          <a:pt x="571500" y="629817"/>
                        </a:cubicBezTo>
                        <a:lnTo>
                          <a:pt x="170284" y="629817"/>
                        </a:lnTo>
                        <a:cubicBezTo>
                          <a:pt x="76239" y="629817"/>
                          <a:pt x="0" y="553578"/>
                          <a:pt x="0" y="459533"/>
                        </a:cubicBezTo>
                        <a:lnTo>
                          <a:pt x="0" y="170284"/>
                        </a:lnTo>
                        <a:cubicBezTo>
                          <a:pt x="0" y="76239"/>
                          <a:pt x="76239" y="0"/>
                          <a:pt x="170284" y="0"/>
                        </a:cubicBezTo>
                        <a:close/>
                      </a:path>
                    </a:pathLst>
                  </a:custGeom>
                  <a:grpFill/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31881">
                      <a:defRPr/>
                    </a:pPr>
                    <a:endParaRPr lang="en-IN" kern="0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7" name="Oval 56"/>
              <p:cNvSpPr/>
              <p:nvPr/>
            </p:nvSpPr>
            <p:spPr>
              <a:xfrm>
                <a:off x="2841992" y="-29168"/>
                <a:ext cx="275875" cy="278281"/>
              </a:xfrm>
              <a:prstGeom prst="ellipse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494706" y="4605965"/>
              <a:ext cx="1620923" cy="875904"/>
              <a:chOff x="1998342" y="209569"/>
              <a:chExt cx="1657224" cy="90326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998342" y="474783"/>
                <a:ext cx="1657224" cy="638050"/>
                <a:chOff x="-440831" y="1284235"/>
                <a:chExt cx="1586593" cy="650695"/>
              </a:xfrm>
              <a:solidFill>
                <a:srgbClr val="00B0F0"/>
              </a:solidFill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-440831" y="1586565"/>
                  <a:ext cx="1586593" cy="3483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 defTabSz="931881"/>
                  <a:r>
                    <a:rPr lang="en-US" sz="1400" b="1" dirty="0">
                      <a:solidFill>
                        <a:schemeClr val="accent2">
                          <a:lumMod val="7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Data </a:t>
                  </a:r>
                  <a:r>
                    <a:rPr lang="en-US" sz="1400" b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Scientist</a:t>
                  </a:r>
                </a:p>
                <a:p>
                  <a:pPr algn="ctr" defTabSz="931881"/>
                  <a:r>
                    <a:rPr lang="en-US" sz="1400" b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(service reader)</a:t>
                  </a:r>
                  <a:endPara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81" name="Group 80"/>
                <p:cNvGrpSpPr>
                  <a:grpSpLocks noChangeAspect="1"/>
                </p:cNvGrpSpPr>
                <p:nvPr/>
              </p:nvGrpSpPr>
              <p:grpSpPr>
                <a:xfrm>
                  <a:off x="84383" y="1284235"/>
                  <a:ext cx="564718" cy="304208"/>
                  <a:chOff x="4521268" y="5827172"/>
                  <a:chExt cx="4585732" cy="2460684"/>
                </a:xfrm>
                <a:grpFill/>
              </p:grpSpPr>
              <p:sp>
                <p:nvSpPr>
                  <p:cNvPr id="86" name="Freeform 85"/>
                  <p:cNvSpPr/>
                  <p:nvPr/>
                </p:nvSpPr>
                <p:spPr>
                  <a:xfrm>
                    <a:off x="4521268" y="5953506"/>
                    <a:ext cx="3316029" cy="2325307"/>
                  </a:xfrm>
                  <a:custGeom>
                    <a:avLst/>
                    <a:gdLst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827176 w 3331029"/>
                      <a:gd name="connsiteY13" fmla="*/ 279918 h 1912775"/>
                      <a:gd name="connsiteX14" fmla="*/ 2528596 w 3331029"/>
                      <a:gd name="connsiteY14" fmla="*/ 1212980 h 1912775"/>
                      <a:gd name="connsiteX15" fmla="*/ 2258008 w 3331029"/>
                      <a:gd name="connsiteY15" fmla="*/ 1716833 h 1912775"/>
                      <a:gd name="connsiteX16" fmla="*/ 2164702 w 3331029"/>
                      <a:gd name="connsiteY16" fmla="*/ 1782147 h 1912775"/>
                      <a:gd name="connsiteX17" fmla="*/ 1968760 w 3331029"/>
                      <a:gd name="connsiteY17" fmla="*/ 1446245 h 1912775"/>
                      <a:gd name="connsiteX18" fmla="*/ 1688841 w 3331029"/>
                      <a:gd name="connsiteY18" fmla="*/ 886408 h 1912775"/>
                      <a:gd name="connsiteX19" fmla="*/ 1558213 w 3331029"/>
                      <a:gd name="connsiteY19" fmla="*/ 457200 h 1912775"/>
                      <a:gd name="connsiteX20" fmla="*/ 1418253 w 3331029"/>
                      <a:gd name="connsiteY20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827176 w 3331029"/>
                      <a:gd name="connsiteY13" fmla="*/ 279918 h 1912775"/>
                      <a:gd name="connsiteX14" fmla="*/ 2528596 w 3331029"/>
                      <a:gd name="connsiteY14" fmla="*/ 1212980 h 1912775"/>
                      <a:gd name="connsiteX15" fmla="*/ 2164702 w 3331029"/>
                      <a:gd name="connsiteY15" fmla="*/ 1782147 h 1912775"/>
                      <a:gd name="connsiteX16" fmla="*/ 1968760 w 3331029"/>
                      <a:gd name="connsiteY16" fmla="*/ 1446245 h 1912775"/>
                      <a:gd name="connsiteX17" fmla="*/ 1688841 w 3331029"/>
                      <a:gd name="connsiteY17" fmla="*/ 886408 h 1912775"/>
                      <a:gd name="connsiteX18" fmla="*/ 1558213 w 3331029"/>
                      <a:gd name="connsiteY18" fmla="*/ 457200 h 1912775"/>
                      <a:gd name="connsiteX19" fmla="*/ 1418253 w 3331029"/>
                      <a:gd name="connsiteY19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827176 w 3331029"/>
                      <a:gd name="connsiteY13" fmla="*/ 279918 h 1912775"/>
                      <a:gd name="connsiteX14" fmla="*/ 2164702 w 3331029"/>
                      <a:gd name="connsiteY14" fmla="*/ 1782147 h 1912775"/>
                      <a:gd name="connsiteX15" fmla="*/ 1968760 w 3331029"/>
                      <a:gd name="connsiteY15" fmla="*/ 1446245 h 1912775"/>
                      <a:gd name="connsiteX16" fmla="*/ 1688841 w 3331029"/>
                      <a:gd name="connsiteY16" fmla="*/ 886408 h 1912775"/>
                      <a:gd name="connsiteX17" fmla="*/ 1558213 w 3331029"/>
                      <a:gd name="connsiteY17" fmla="*/ 457200 h 1912775"/>
                      <a:gd name="connsiteX18" fmla="*/ 1418253 w 3331029"/>
                      <a:gd name="connsiteY18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968760 w 3331029"/>
                      <a:gd name="connsiteY14" fmla="*/ 1446245 h 1912775"/>
                      <a:gd name="connsiteX15" fmla="*/ 1688841 w 3331029"/>
                      <a:gd name="connsiteY15" fmla="*/ 886408 h 1912775"/>
                      <a:gd name="connsiteX16" fmla="*/ 1558213 w 3331029"/>
                      <a:gd name="connsiteY16" fmla="*/ 457200 h 1912775"/>
                      <a:gd name="connsiteX17" fmla="*/ 1418253 w 3331029"/>
                      <a:gd name="connsiteY17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968760 w 3331029"/>
                      <a:gd name="connsiteY14" fmla="*/ 1446245 h 1912775"/>
                      <a:gd name="connsiteX15" fmla="*/ 1688841 w 3331029"/>
                      <a:gd name="connsiteY15" fmla="*/ 886408 h 1912775"/>
                      <a:gd name="connsiteX16" fmla="*/ 1418253 w 3331029"/>
                      <a:gd name="connsiteY16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968760 w 3331029"/>
                      <a:gd name="connsiteY14" fmla="*/ 1446245 h 1912775"/>
                      <a:gd name="connsiteX15" fmla="*/ 1418253 w 3331029"/>
                      <a:gd name="connsiteY15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18253 w 3331029"/>
                      <a:gd name="connsiteY0" fmla="*/ 9331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18253 w 3331029"/>
                      <a:gd name="connsiteY14" fmla="*/ 9331 h 1912775"/>
                      <a:gd name="connsiteX0" fmla="*/ 1436914 w 3331029"/>
                      <a:gd name="connsiteY0" fmla="*/ 0 h 1912775"/>
                      <a:gd name="connsiteX1" fmla="*/ 475862 w 3331029"/>
                      <a:gd name="connsiteY1" fmla="*/ 419877 h 1912775"/>
                      <a:gd name="connsiteX2" fmla="*/ 223935 w 3331029"/>
                      <a:gd name="connsiteY2" fmla="*/ 699796 h 1912775"/>
                      <a:gd name="connsiteX3" fmla="*/ 130629 w 3331029"/>
                      <a:gd name="connsiteY3" fmla="*/ 989045 h 1912775"/>
                      <a:gd name="connsiteX4" fmla="*/ 0 w 3331029"/>
                      <a:gd name="connsiteY4" fmla="*/ 1614196 h 1912775"/>
                      <a:gd name="connsiteX5" fmla="*/ 746449 w 3331029"/>
                      <a:gd name="connsiteY5" fmla="*/ 1828800 h 1912775"/>
                      <a:gd name="connsiteX6" fmla="*/ 1735494 w 3331029"/>
                      <a:gd name="connsiteY6" fmla="*/ 1912775 h 1912775"/>
                      <a:gd name="connsiteX7" fmla="*/ 2948474 w 3331029"/>
                      <a:gd name="connsiteY7" fmla="*/ 1884784 h 1912775"/>
                      <a:gd name="connsiteX8" fmla="*/ 2901821 w 3331029"/>
                      <a:gd name="connsiteY8" fmla="*/ 1772816 h 1912775"/>
                      <a:gd name="connsiteX9" fmla="*/ 3247053 w 3331029"/>
                      <a:gd name="connsiteY9" fmla="*/ 783771 h 1912775"/>
                      <a:gd name="connsiteX10" fmla="*/ 3331029 w 3331029"/>
                      <a:gd name="connsiteY10" fmla="*/ 513184 h 1912775"/>
                      <a:gd name="connsiteX11" fmla="*/ 3331029 w 3331029"/>
                      <a:gd name="connsiteY11" fmla="*/ 158620 h 1912775"/>
                      <a:gd name="connsiteX12" fmla="*/ 2911151 w 3331029"/>
                      <a:gd name="connsiteY12" fmla="*/ 0 h 1912775"/>
                      <a:gd name="connsiteX13" fmla="*/ 2164702 w 3331029"/>
                      <a:gd name="connsiteY13" fmla="*/ 1782147 h 1912775"/>
                      <a:gd name="connsiteX14" fmla="*/ 1436914 w 3331029"/>
                      <a:gd name="connsiteY14" fmla="*/ 0 h 1912775"/>
                      <a:gd name="connsiteX0" fmla="*/ 1436914 w 3331029"/>
                      <a:gd name="connsiteY0" fmla="*/ 0 h 1912775"/>
                      <a:gd name="connsiteX1" fmla="*/ 223935 w 3331029"/>
                      <a:gd name="connsiteY1" fmla="*/ 699796 h 1912775"/>
                      <a:gd name="connsiteX2" fmla="*/ 130629 w 3331029"/>
                      <a:gd name="connsiteY2" fmla="*/ 989045 h 1912775"/>
                      <a:gd name="connsiteX3" fmla="*/ 0 w 3331029"/>
                      <a:gd name="connsiteY3" fmla="*/ 1614196 h 1912775"/>
                      <a:gd name="connsiteX4" fmla="*/ 746449 w 3331029"/>
                      <a:gd name="connsiteY4" fmla="*/ 1828800 h 1912775"/>
                      <a:gd name="connsiteX5" fmla="*/ 1735494 w 3331029"/>
                      <a:gd name="connsiteY5" fmla="*/ 1912775 h 1912775"/>
                      <a:gd name="connsiteX6" fmla="*/ 2948474 w 3331029"/>
                      <a:gd name="connsiteY6" fmla="*/ 1884784 h 1912775"/>
                      <a:gd name="connsiteX7" fmla="*/ 2901821 w 3331029"/>
                      <a:gd name="connsiteY7" fmla="*/ 1772816 h 1912775"/>
                      <a:gd name="connsiteX8" fmla="*/ 3247053 w 3331029"/>
                      <a:gd name="connsiteY8" fmla="*/ 783771 h 1912775"/>
                      <a:gd name="connsiteX9" fmla="*/ 3331029 w 3331029"/>
                      <a:gd name="connsiteY9" fmla="*/ 513184 h 1912775"/>
                      <a:gd name="connsiteX10" fmla="*/ 3331029 w 3331029"/>
                      <a:gd name="connsiteY10" fmla="*/ 158620 h 1912775"/>
                      <a:gd name="connsiteX11" fmla="*/ 2911151 w 3331029"/>
                      <a:gd name="connsiteY11" fmla="*/ 0 h 1912775"/>
                      <a:gd name="connsiteX12" fmla="*/ 2164702 w 3331029"/>
                      <a:gd name="connsiteY12" fmla="*/ 1782147 h 1912775"/>
                      <a:gd name="connsiteX13" fmla="*/ 1436914 w 3331029"/>
                      <a:gd name="connsiteY13" fmla="*/ 0 h 1912775"/>
                      <a:gd name="connsiteX0" fmla="*/ 1436914 w 3331029"/>
                      <a:gd name="connsiteY0" fmla="*/ 0 h 1912775"/>
                      <a:gd name="connsiteX1" fmla="*/ 130629 w 3331029"/>
                      <a:gd name="connsiteY1" fmla="*/ 989045 h 1912775"/>
                      <a:gd name="connsiteX2" fmla="*/ 0 w 3331029"/>
                      <a:gd name="connsiteY2" fmla="*/ 1614196 h 1912775"/>
                      <a:gd name="connsiteX3" fmla="*/ 746449 w 3331029"/>
                      <a:gd name="connsiteY3" fmla="*/ 1828800 h 1912775"/>
                      <a:gd name="connsiteX4" fmla="*/ 1735494 w 3331029"/>
                      <a:gd name="connsiteY4" fmla="*/ 1912775 h 1912775"/>
                      <a:gd name="connsiteX5" fmla="*/ 2948474 w 3331029"/>
                      <a:gd name="connsiteY5" fmla="*/ 1884784 h 1912775"/>
                      <a:gd name="connsiteX6" fmla="*/ 2901821 w 3331029"/>
                      <a:gd name="connsiteY6" fmla="*/ 1772816 h 1912775"/>
                      <a:gd name="connsiteX7" fmla="*/ 3247053 w 3331029"/>
                      <a:gd name="connsiteY7" fmla="*/ 783771 h 1912775"/>
                      <a:gd name="connsiteX8" fmla="*/ 3331029 w 3331029"/>
                      <a:gd name="connsiteY8" fmla="*/ 513184 h 1912775"/>
                      <a:gd name="connsiteX9" fmla="*/ 3331029 w 3331029"/>
                      <a:gd name="connsiteY9" fmla="*/ 158620 h 1912775"/>
                      <a:gd name="connsiteX10" fmla="*/ 2911151 w 3331029"/>
                      <a:gd name="connsiteY10" fmla="*/ 0 h 1912775"/>
                      <a:gd name="connsiteX11" fmla="*/ 2164702 w 3331029"/>
                      <a:gd name="connsiteY11" fmla="*/ 1782147 h 1912775"/>
                      <a:gd name="connsiteX12" fmla="*/ 1436914 w 3331029"/>
                      <a:gd name="connsiteY12" fmla="*/ 0 h 1912775"/>
                      <a:gd name="connsiteX0" fmla="*/ 1436914 w 3331029"/>
                      <a:gd name="connsiteY0" fmla="*/ 0 h 1912775"/>
                      <a:gd name="connsiteX1" fmla="*/ 0 w 3331029"/>
                      <a:gd name="connsiteY1" fmla="*/ 1614196 h 1912775"/>
                      <a:gd name="connsiteX2" fmla="*/ 746449 w 3331029"/>
                      <a:gd name="connsiteY2" fmla="*/ 1828800 h 1912775"/>
                      <a:gd name="connsiteX3" fmla="*/ 1735494 w 3331029"/>
                      <a:gd name="connsiteY3" fmla="*/ 1912775 h 1912775"/>
                      <a:gd name="connsiteX4" fmla="*/ 2948474 w 3331029"/>
                      <a:gd name="connsiteY4" fmla="*/ 1884784 h 1912775"/>
                      <a:gd name="connsiteX5" fmla="*/ 2901821 w 3331029"/>
                      <a:gd name="connsiteY5" fmla="*/ 1772816 h 1912775"/>
                      <a:gd name="connsiteX6" fmla="*/ 3247053 w 3331029"/>
                      <a:gd name="connsiteY6" fmla="*/ 783771 h 1912775"/>
                      <a:gd name="connsiteX7" fmla="*/ 3331029 w 3331029"/>
                      <a:gd name="connsiteY7" fmla="*/ 513184 h 1912775"/>
                      <a:gd name="connsiteX8" fmla="*/ 3331029 w 3331029"/>
                      <a:gd name="connsiteY8" fmla="*/ 158620 h 1912775"/>
                      <a:gd name="connsiteX9" fmla="*/ 2911151 w 3331029"/>
                      <a:gd name="connsiteY9" fmla="*/ 0 h 1912775"/>
                      <a:gd name="connsiteX10" fmla="*/ 2164702 w 3331029"/>
                      <a:gd name="connsiteY10" fmla="*/ 1782147 h 1912775"/>
                      <a:gd name="connsiteX11" fmla="*/ 1436914 w 3331029"/>
                      <a:gd name="connsiteY11" fmla="*/ 0 h 1912775"/>
                      <a:gd name="connsiteX0" fmla="*/ 1436914 w 3331029"/>
                      <a:gd name="connsiteY0" fmla="*/ 0 h 1912775"/>
                      <a:gd name="connsiteX1" fmla="*/ 0 w 3331029"/>
                      <a:gd name="connsiteY1" fmla="*/ 1614196 h 1912775"/>
                      <a:gd name="connsiteX2" fmla="*/ 746449 w 3331029"/>
                      <a:gd name="connsiteY2" fmla="*/ 1828800 h 1912775"/>
                      <a:gd name="connsiteX3" fmla="*/ 1735494 w 3331029"/>
                      <a:gd name="connsiteY3" fmla="*/ 1912775 h 1912775"/>
                      <a:gd name="connsiteX4" fmla="*/ 2948474 w 3331029"/>
                      <a:gd name="connsiteY4" fmla="*/ 1884784 h 1912775"/>
                      <a:gd name="connsiteX5" fmla="*/ 2901821 w 3331029"/>
                      <a:gd name="connsiteY5" fmla="*/ 1772816 h 1912775"/>
                      <a:gd name="connsiteX6" fmla="*/ 3247053 w 3331029"/>
                      <a:gd name="connsiteY6" fmla="*/ 783771 h 1912775"/>
                      <a:gd name="connsiteX7" fmla="*/ 3331029 w 3331029"/>
                      <a:gd name="connsiteY7" fmla="*/ 513184 h 1912775"/>
                      <a:gd name="connsiteX8" fmla="*/ 3331029 w 3331029"/>
                      <a:gd name="connsiteY8" fmla="*/ 158620 h 1912775"/>
                      <a:gd name="connsiteX9" fmla="*/ 2911151 w 3331029"/>
                      <a:gd name="connsiteY9" fmla="*/ 0 h 1912775"/>
                      <a:gd name="connsiteX10" fmla="*/ 2164702 w 3331029"/>
                      <a:gd name="connsiteY10" fmla="*/ 1782147 h 1912775"/>
                      <a:gd name="connsiteX11" fmla="*/ 1436914 w 3331029"/>
                      <a:gd name="connsiteY11" fmla="*/ 0 h 1912775"/>
                      <a:gd name="connsiteX0" fmla="*/ 1436914 w 3331029"/>
                      <a:gd name="connsiteY0" fmla="*/ 0 h 1912775"/>
                      <a:gd name="connsiteX1" fmla="*/ 0 w 3331029"/>
                      <a:gd name="connsiteY1" fmla="*/ 1614196 h 1912775"/>
                      <a:gd name="connsiteX2" fmla="*/ 746449 w 3331029"/>
                      <a:gd name="connsiteY2" fmla="*/ 1828800 h 1912775"/>
                      <a:gd name="connsiteX3" fmla="*/ 1735494 w 3331029"/>
                      <a:gd name="connsiteY3" fmla="*/ 1912775 h 1912775"/>
                      <a:gd name="connsiteX4" fmla="*/ 2948474 w 3331029"/>
                      <a:gd name="connsiteY4" fmla="*/ 1884784 h 1912775"/>
                      <a:gd name="connsiteX5" fmla="*/ 2901821 w 3331029"/>
                      <a:gd name="connsiteY5" fmla="*/ 1772816 h 1912775"/>
                      <a:gd name="connsiteX6" fmla="*/ 3247053 w 3331029"/>
                      <a:gd name="connsiteY6" fmla="*/ 783771 h 1912775"/>
                      <a:gd name="connsiteX7" fmla="*/ 3331029 w 3331029"/>
                      <a:gd name="connsiteY7" fmla="*/ 513184 h 1912775"/>
                      <a:gd name="connsiteX8" fmla="*/ 3331029 w 3331029"/>
                      <a:gd name="connsiteY8" fmla="*/ 158620 h 1912775"/>
                      <a:gd name="connsiteX9" fmla="*/ 2911151 w 3331029"/>
                      <a:gd name="connsiteY9" fmla="*/ 0 h 1912775"/>
                      <a:gd name="connsiteX10" fmla="*/ 2164702 w 3331029"/>
                      <a:gd name="connsiteY10" fmla="*/ 1782147 h 1912775"/>
                      <a:gd name="connsiteX11" fmla="*/ 1436914 w 3331029"/>
                      <a:gd name="connsiteY11" fmla="*/ 0 h 1912775"/>
                      <a:gd name="connsiteX0" fmla="*/ 1436914 w 3331029"/>
                      <a:gd name="connsiteY0" fmla="*/ 0 h 1912775"/>
                      <a:gd name="connsiteX1" fmla="*/ 0 w 3331029"/>
                      <a:gd name="connsiteY1" fmla="*/ 1614196 h 1912775"/>
                      <a:gd name="connsiteX2" fmla="*/ 746449 w 3331029"/>
                      <a:gd name="connsiteY2" fmla="*/ 1828800 h 1912775"/>
                      <a:gd name="connsiteX3" fmla="*/ 1735494 w 3331029"/>
                      <a:gd name="connsiteY3" fmla="*/ 1912775 h 1912775"/>
                      <a:gd name="connsiteX4" fmla="*/ 2948474 w 3331029"/>
                      <a:gd name="connsiteY4" fmla="*/ 1884784 h 1912775"/>
                      <a:gd name="connsiteX5" fmla="*/ 2901821 w 3331029"/>
                      <a:gd name="connsiteY5" fmla="*/ 1772816 h 1912775"/>
                      <a:gd name="connsiteX6" fmla="*/ 3247053 w 3331029"/>
                      <a:gd name="connsiteY6" fmla="*/ 783771 h 1912775"/>
                      <a:gd name="connsiteX7" fmla="*/ 3331029 w 3331029"/>
                      <a:gd name="connsiteY7" fmla="*/ 513184 h 1912775"/>
                      <a:gd name="connsiteX8" fmla="*/ 3331029 w 3331029"/>
                      <a:gd name="connsiteY8" fmla="*/ 158620 h 1912775"/>
                      <a:gd name="connsiteX9" fmla="*/ 2911151 w 3331029"/>
                      <a:gd name="connsiteY9" fmla="*/ 0 h 1912775"/>
                      <a:gd name="connsiteX10" fmla="*/ 2164702 w 3331029"/>
                      <a:gd name="connsiteY10" fmla="*/ 1782147 h 1912775"/>
                      <a:gd name="connsiteX11" fmla="*/ 1436914 w 3331029"/>
                      <a:gd name="connsiteY11" fmla="*/ 0 h 1912775"/>
                      <a:gd name="connsiteX0" fmla="*/ 1436914 w 3331029"/>
                      <a:gd name="connsiteY0" fmla="*/ 0 h 1912775"/>
                      <a:gd name="connsiteX1" fmla="*/ 0 w 3331029"/>
                      <a:gd name="connsiteY1" fmla="*/ 1614196 h 1912775"/>
                      <a:gd name="connsiteX2" fmla="*/ 1735494 w 3331029"/>
                      <a:gd name="connsiteY2" fmla="*/ 1912775 h 1912775"/>
                      <a:gd name="connsiteX3" fmla="*/ 2948474 w 3331029"/>
                      <a:gd name="connsiteY3" fmla="*/ 1884784 h 1912775"/>
                      <a:gd name="connsiteX4" fmla="*/ 2901821 w 3331029"/>
                      <a:gd name="connsiteY4" fmla="*/ 1772816 h 1912775"/>
                      <a:gd name="connsiteX5" fmla="*/ 3247053 w 3331029"/>
                      <a:gd name="connsiteY5" fmla="*/ 783771 h 1912775"/>
                      <a:gd name="connsiteX6" fmla="*/ 3331029 w 3331029"/>
                      <a:gd name="connsiteY6" fmla="*/ 513184 h 1912775"/>
                      <a:gd name="connsiteX7" fmla="*/ 3331029 w 3331029"/>
                      <a:gd name="connsiteY7" fmla="*/ 158620 h 1912775"/>
                      <a:gd name="connsiteX8" fmla="*/ 2911151 w 3331029"/>
                      <a:gd name="connsiteY8" fmla="*/ 0 h 1912775"/>
                      <a:gd name="connsiteX9" fmla="*/ 2164702 w 3331029"/>
                      <a:gd name="connsiteY9" fmla="*/ 1782147 h 1912775"/>
                      <a:gd name="connsiteX10" fmla="*/ 1436914 w 3331029"/>
                      <a:gd name="connsiteY10" fmla="*/ 0 h 1912775"/>
                      <a:gd name="connsiteX0" fmla="*/ 1436914 w 3331029"/>
                      <a:gd name="connsiteY0" fmla="*/ 0 h 1884784"/>
                      <a:gd name="connsiteX1" fmla="*/ 0 w 3331029"/>
                      <a:gd name="connsiteY1" fmla="*/ 1614196 h 1884784"/>
                      <a:gd name="connsiteX2" fmla="*/ 2948474 w 3331029"/>
                      <a:gd name="connsiteY2" fmla="*/ 1884784 h 1884784"/>
                      <a:gd name="connsiteX3" fmla="*/ 2901821 w 3331029"/>
                      <a:gd name="connsiteY3" fmla="*/ 1772816 h 1884784"/>
                      <a:gd name="connsiteX4" fmla="*/ 3247053 w 3331029"/>
                      <a:gd name="connsiteY4" fmla="*/ 783771 h 1884784"/>
                      <a:gd name="connsiteX5" fmla="*/ 3331029 w 3331029"/>
                      <a:gd name="connsiteY5" fmla="*/ 513184 h 1884784"/>
                      <a:gd name="connsiteX6" fmla="*/ 3331029 w 3331029"/>
                      <a:gd name="connsiteY6" fmla="*/ 158620 h 1884784"/>
                      <a:gd name="connsiteX7" fmla="*/ 2911151 w 3331029"/>
                      <a:gd name="connsiteY7" fmla="*/ 0 h 1884784"/>
                      <a:gd name="connsiteX8" fmla="*/ 2164702 w 3331029"/>
                      <a:gd name="connsiteY8" fmla="*/ 1782147 h 1884784"/>
                      <a:gd name="connsiteX9" fmla="*/ 1436914 w 3331029"/>
                      <a:gd name="connsiteY9" fmla="*/ 0 h 1884784"/>
                      <a:gd name="connsiteX0" fmla="*/ 1436914 w 3331029"/>
                      <a:gd name="connsiteY0" fmla="*/ 0 h 1884784"/>
                      <a:gd name="connsiteX1" fmla="*/ 0 w 3331029"/>
                      <a:gd name="connsiteY1" fmla="*/ 1614196 h 1884784"/>
                      <a:gd name="connsiteX2" fmla="*/ 2948474 w 3331029"/>
                      <a:gd name="connsiteY2" fmla="*/ 1884784 h 1884784"/>
                      <a:gd name="connsiteX3" fmla="*/ 2901821 w 3331029"/>
                      <a:gd name="connsiteY3" fmla="*/ 1772816 h 1884784"/>
                      <a:gd name="connsiteX4" fmla="*/ 3247053 w 3331029"/>
                      <a:gd name="connsiteY4" fmla="*/ 783771 h 1884784"/>
                      <a:gd name="connsiteX5" fmla="*/ 3331029 w 3331029"/>
                      <a:gd name="connsiteY5" fmla="*/ 513184 h 1884784"/>
                      <a:gd name="connsiteX6" fmla="*/ 3331029 w 3331029"/>
                      <a:gd name="connsiteY6" fmla="*/ 158620 h 1884784"/>
                      <a:gd name="connsiteX7" fmla="*/ 2911151 w 3331029"/>
                      <a:gd name="connsiteY7" fmla="*/ 0 h 1884784"/>
                      <a:gd name="connsiteX8" fmla="*/ 2164702 w 3331029"/>
                      <a:gd name="connsiteY8" fmla="*/ 1782147 h 1884784"/>
                      <a:gd name="connsiteX9" fmla="*/ 1436914 w 3331029"/>
                      <a:gd name="connsiteY9" fmla="*/ 0 h 1884784"/>
                      <a:gd name="connsiteX0" fmla="*/ 1436914 w 3331029"/>
                      <a:gd name="connsiteY0" fmla="*/ 0 h 1915295"/>
                      <a:gd name="connsiteX1" fmla="*/ 0 w 3331029"/>
                      <a:gd name="connsiteY1" fmla="*/ 1614196 h 1915295"/>
                      <a:gd name="connsiteX2" fmla="*/ 2948474 w 3331029"/>
                      <a:gd name="connsiteY2" fmla="*/ 1884784 h 1915295"/>
                      <a:gd name="connsiteX3" fmla="*/ 2901821 w 3331029"/>
                      <a:gd name="connsiteY3" fmla="*/ 1772816 h 1915295"/>
                      <a:gd name="connsiteX4" fmla="*/ 3247053 w 3331029"/>
                      <a:gd name="connsiteY4" fmla="*/ 783771 h 1915295"/>
                      <a:gd name="connsiteX5" fmla="*/ 3331029 w 3331029"/>
                      <a:gd name="connsiteY5" fmla="*/ 513184 h 1915295"/>
                      <a:gd name="connsiteX6" fmla="*/ 3331029 w 3331029"/>
                      <a:gd name="connsiteY6" fmla="*/ 158620 h 1915295"/>
                      <a:gd name="connsiteX7" fmla="*/ 2911151 w 3331029"/>
                      <a:gd name="connsiteY7" fmla="*/ 0 h 1915295"/>
                      <a:gd name="connsiteX8" fmla="*/ 2164702 w 3331029"/>
                      <a:gd name="connsiteY8" fmla="*/ 1782147 h 1915295"/>
                      <a:gd name="connsiteX9" fmla="*/ 1436914 w 3331029"/>
                      <a:gd name="connsiteY9" fmla="*/ 0 h 1915295"/>
                      <a:gd name="connsiteX0" fmla="*/ 1436914 w 3331029"/>
                      <a:gd name="connsiteY0" fmla="*/ 0 h 1915295"/>
                      <a:gd name="connsiteX1" fmla="*/ 0 w 3331029"/>
                      <a:gd name="connsiteY1" fmla="*/ 1614196 h 1915295"/>
                      <a:gd name="connsiteX2" fmla="*/ 2948474 w 3331029"/>
                      <a:gd name="connsiteY2" fmla="*/ 1884784 h 1915295"/>
                      <a:gd name="connsiteX3" fmla="*/ 2901821 w 3331029"/>
                      <a:gd name="connsiteY3" fmla="*/ 1772816 h 1915295"/>
                      <a:gd name="connsiteX4" fmla="*/ 3331029 w 3331029"/>
                      <a:gd name="connsiteY4" fmla="*/ 513184 h 1915295"/>
                      <a:gd name="connsiteX5" fmla="*/ 3331029 w 3331029"/>
                      <a:gd name="connsiteY5" fmla="*/ 158620 h 1915295"/>
                      <a:gd name="connsiteX6" fmla="*/ 2911151 w 3331029"/>
                      <a:gd name="connsiteY6" fmla="*/ 0 h 1915295"/>
                      <a:gd name="connsiteX7" fmla="*/ 2164702 w 3331029"/>
                      <a:gd name="connsiteY7" fmla="*/ 1782147 h 1915295"/>
                      <a:gd name="connsiteX8" fmla="*/ 1436914 w 3331029"/>
                      <a:gd name="connsiteY8" fmla="*/ 0 h 1915295"/>
                      <a:gd name="connsiteX0" fmla="*/ 1436914 w 3331029"/>
                      <a:gd name="connsiteY0" fmla="*/ 0 h 1915295"/>
                      <a:gd name="connsiteX1" fmla="*/ 0 w 3331029"/>
                      <a:gd name="connsiteY1" fmla="*/ 1614196 h 1915295"/>
                      <a:gd name="connsiteX2" fmla="*/ 2948474 w 3331029"/>
                      <a:gd name="connsiteY2" fmla="*/ 1884784 h 1915295"/>
                      <a:gd name="connsiteX3" fmla="*/ 2901821 w 3331029"/>
                      <a:gd name="connsiteY3" fmla="*/ 1772816 h 1915295"/>
                      <a:gd name="connsiteX4" fmla="*/ 3331029 w 3331029"/>
                      <a:gd name="connsiteY4" fmla="*/ 513184 h 1915295"/>
                      <a:gd name="connsiteX5" fmla="*/ 3331029 w 3331029"/>
                      <a:gd name="connsiteY5" fmla="*/ 158620 h 1915295"/>
                      <a:gd name="connsiteX6" fmla="*/ 2911151 w 3331029"/>
                      <a:gd name="connsiteY6" fmla="*/ 0 h 1915295"/>
                      <a:gd name="connsiteX7" fmla="*/ 2164702 w 3331029"/>
                      <a:gd name="connsiteY7" fmla="*/ 1782147 h 1915295"/>
                      <a:gd name="connsiteX8" fmla="*/ 1436914 w 3331029"/>
                      <a:gd name="connsiteY8" fmla="*/ 0 h 1915295"/>
                      <a:gd name="connsiteX0" fmla="*/ 1414689 w 3308804"/>
                      <a:gd name="connsiteY0" fmla="*/ 0 h 1917453"/>
                      <a:gd name="connsiteX1" fmla="*/ 0 w 3308804"/>
                      <a:gd name="connsiteY1" fmla="*/ 1623721 h 1917453"/>
                      <a:gd name="connsiteX2" fmla="*/ 2926249 w 3308804"/>
                      <a:gd name="connsiteY2" fmla="*/ 1884784 h 1917453"/>
                      <a:gd name="connsiteX3" fmla="*/ 2879596 w 3308804"/>
                      <a:gd name="connsiteY3" fmla="*/ 1772816 h 1917453"/>
                      <a:gd name="connsiteX4" fmla="*/ 3308804 w 3308804"/>
                      <a:gd name="connsiteY4" fmla="*/ 513184 h 1917453"/>
                      <a:gd name="connsiteX5" fmla="*/ 3308804 w 3308804"/>
                      <a:gd name="connsiteY5" fmla="*/ 158620 h 1917453"/>
                      <a:gd name="connsiteX6" fmla="*/ 2888926 w 3308804"/>
                      <a:gd name="connsiteY6" fmla="*/ 0 h 1917453"/>
                      <a:gd name="connsiteX7" fmla="*/ 2142477 w 3308804"/>
                      <a:gd name="connsiteY7" fmla="*/ 1782147 h 1917453"/>
                      <a:gd name="connsiteX8" fmla="*/ 1414689 w 3308804"/>
                      <a:gd name="connsiteY8" fmla="*/ 0 h 1917453"/>
                      <a:gd name="connsiteX0" fmla="*/ 1417845 w 3311960"/>
                      <a:gd name="connsiteY0" fmla="*/ 0 h 1917453"/>
                      <a:gd name="connsiteX1" fmla="*/ 3156 w 3311960"/>
                      <a:gd name="connsiteY1" fmla="*/ 1623721 h 1917453"/>
                      <a:gd name="connsiteX2" fmla="*/ 2929405 w 3311960"/>
                      <a:gd name="connsiteY2" fmla="*/ 1884784 h 1917453"/>
                      <a:gd name="connsiteX3" fmla="*/ 2882752 w 3311960"/>
                      <a:gd name="connsiteY3" fmla="*/ 1772816 h 1917453"/>
                      <a:gd name="connsiteX4" fmla="*/ 3311960 w 3311960"/>
                      <a:gd name="connsiteY4" fmla="*/ 513184 h 1917453"/>
                      <a:gd name="connsiteX5" fmla="*/ 3311960 w 3311960"/>
                      <a:gd name="connsiteY5" fmla="*/ 158620 h 1917453"/>
                      <a:gd name="connsiteX6" fmla="*/ 2892082 w 3311960"/>
                      <a:gd name="connsiteY6" fmla="*/ 0 h 1917453"/>
                      <a:gd name="connsiteX7" fmla="*/ 2145633 w 3311960"/>
                      <a:gd name="connsiteY7" fmla="*/ 1782147 h 1917453"/>
                      <a:gd name="connsiteX8" fmla="*/ 1417845 w 3311960"/>
                      <a:gd name="connsiteY8" fmla="*/ 0 h 1917453"/>
                      <a:gd name="connsiteX0" fmla="*/ 1421914 w 3316029"/>
                      <a:gd name="connsiteY0" fmla="*/ 0 h 1917453"/>
                      <a:gd name="connsiteX1" fmla="*/ 7225 w 3316029"/>
                      <a:gd name="connsiteY1" fmla="*/ 1623721 h 1917453"/>
                      <a:gd name="connsiteX2" fmla="*/ 2933474 w 3316029"/>
                      <a:gd name="connsiteY2" fmla="*/ 1884784 h 1917453"/>
                      <a:gd name="connsiteX3" fmla="*/ 2886821 w 3316029"/>
                      <a:gd name="connsiteY3" fmla="*/ 1772816 h 1917453"/>
                      <a:gd name="connsiteX4" fmla="*/ 3316029 w 3316029"/>
                      <a:gd name="connsiteY4" fmla="*/ 513184 h 1917453"/>
                      <a:gd name="connsiteX5" fmla="*/ 3316029 w 3316029"/>
                      <a:gd name="connsiteY5" fmla="*/ 158620 h 1917453"/>
                      <a:gd name="connsiteX6" fmla="*/ 2896151 w 3316029"/>
                      <a:gd name="connsiteY6" fmla="*/ 0 h 1917453"/>
                      <a:gd name="connsiteX7" fmla="*/ 2149702 w 3316029"/>
                      <a:gd name="connsiteY7" fmla="*/ 1782147 h 1917453"/>
                      <a:gd name="connsiteX8" fmla="*/ 1421914 w 3316029"/>
                      <a:gd name="connsiteY8" fmla="*/ 0 h 1917453"/>
                      <a:gd name="connsiteX0" fmla="*/ 1421914 w 3316029"/>
                      <a:gd name="connsiteY0" fmla="*/ 0 h 1917453"/>
                      <a:gd name="connsiteX1" fmla="*/ 7225 w 3316029"/>
                      <a:gd name="connsiteY1" fmla="*/ 1623721 h 1917453"/>
                      <a:gd name="connsiteX2" fmla="*/ 2933474 w 3316029"/>
                      <a:gd name="connsiteY2" fmla="*/ 1884784 h 1917453"/>
                      <a:gd name="connsiteX3" fmla="*/ 2886821 w 3316029"/>
                      <a:gd name="connsiteY3" fmla="*/ 1772816 h 1917453"/>
                      <a:gd name="connsiteX4" fmla="*/ 3316029 w 3316029"/>
                      <a:gd name="connsiteY4" fmla="*/ 513184 h 1917453"/>
                      <a:gd name="connsiteX5" fmla="*/ 3316029 w 3316029"/>
                      <a:gd name="connsiteY5" fmla="*/ 158620 h 1917453"/>
                      <a:gd name="connsiteX6" fmla="*/ 2896151 w 3316029"/>
                      <a:gd name="connsiteY6" fmla="*/ 0 h 1917453"/>
                      <a:gd name="connsiteX7" fmla="*/ 2149702 w 3316029"/>
                      <a:gd name="connsiteY7" fmla="*/ 1782147 h 1917453"/>
                      <a:gd name="connsiteX8" fmla="*/ 1421914 w 3316029"/>
                      <a:gd name="connsiteY8" fmla="*/ 0 h 1917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316029" h="1917453">
                        <a:moveTo>
                          <a:pt x="1421914" y="0"/>
                        </a:moveTo>
                        <a:cubicBezTo>
                          <a:pt x="-316689" y="435428"/>
                          <a:pt x="45908" y="1617501"/>
                          <a:pt x="7225" y="1623721"/>
                        </a:cubicBezTo>
                        <a:cubicBezTo>
                          <a:pt x="868946" y="1956513"/>
                          <a:pt x="1941319" y="1943878"/>
                          <a:pt x="2933474" y="1884784"/>
                        </a:cubicBezTo>
                        <a:lnTo>
                          <a:pt x="2886821" y="1772816"/>
                        </a:lnTo>
                        <a:lnTo>
                          <a:pt x="3316029" y="513184"/>
                        </a:lnTo>
                        <a:lnTo>
                          <a:pt x="3316029" y="158620"/>
                        </a:lnTo>
                        <a:lnTo>
                          <a:pt x="2896151" y="0"/>
                        </a:lnTo>
                        <a:cubicBezTo>
                          <a:pt x="2731310" y="584719"/>
                          <a:pt x="2473163" y="1374710"/>
                          <a:pt x="2149702" y="1782147"/>
                        </a:cubicBezTo>
                        <a:cubicBezTo>
                          <a:pt x="1826241" y="1377820"/>
                          <a:pt x="1568094" y="572278"/>
                          <a:pt x="1421914" y="0"/>
                        </a:cubicBezTo>
                        <a:close/>
                      </a:path>
                    </a:pathLst>
                  </a:custGeom>
                  <a:grpFill/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31881">
                      <a:defRPr/>
                    </a:pPr>
                    <a:endParaRPr lang="en-IN" kern="0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7" name="Freeform 86"/>
                  <p:cNvSpPr/>
                  <p:nvPr/>
                </p:nvSpPr>
                <p:spPr>
                  <a:xfrm>
                    <a:off x="6415939" y="6137219"/>
                    <a:ext cx="426249" cy="1117198"/>
                  </a:xfrm>
                  <a:custGeom>
                    <a:avLst/>
                    <a:gdLst>
                      <a:gd name="connsiteX0" fmla="*/ 73823 w 426246"/>
                      <a:gd name="connsiteY0" fmla="*/ 402431 h 1117201"/>
                      <a:gd name="connsiteX1" fmla="*/ 352424 w 426246"/>
                      <a:gd name="connsiteY1" fmla="*/ 402431 h 1117201"/>
                      <a:gd name="connsiteX2" fmla="*/ 426246 w 426246"/>
                      <a:gd name="connsiteY2" fmla="*/ 726281 h 1117201"/>
                      <a:gd name="connsiteX3" fmla="*/ 426245 w 426246"/>
                      <a:gd name="connsiteY3" fmla="*/ 726281 h 1117201"/>
                      <a:gd name="connsiteX4" fmla="*/ 213123 w 426246"/>
                      <a:gd name="connsiteY4" fmla="*/ 1117201 h 1117201"/>
                      <a:gd name="connsiteX5" fmla="*/ 0 w 426246"/>
                      <a:gd name="connsiteY5" fmla="*/ 726281 h 1117201"/>
                      <a:gd name="connsiteX6" fmla="*/ 1 w 426246"/>
                      <a:gd name="connsiteY6" fmla="*/ 726281 h 1117201"/>
                      <a:gd name="connsiteX7" fmla="*/ 46437 w 426246"/>
                      <a:gd name="connsiteY7" fmla="*/ 0 h 1117201"/>
                      <a:gd name="connsiteX8" fmla="*/ 379811 w 426246"/>
                      <a:gd name="connsiteY8" fmla="*/ 0 h 1117201"/>
                      <a:gd name="connsiteX9" fmla="*/ 426246 w 426246"/>
                      <a:gd name="connsiteY9" fmla="*/ 46435 h 1117201"/>
                      <a:gd name="connsiteX10" fmla="*/ 358380 w 426246"/>
                      <a:gd name="connsiteY10" fmla="*/ 335756 h 1117201"/>
                      <a:gd name="connsiteX11" fmla="*/ 65488 w 426246"/>
                      <a:gd name="connsiteY11" fmla="*/ 335756 h 1117201"/>
                      <a:gd name="connsiteX12" fmla="*/ 2 w 426246"/>
                      <a:gd name="connsiteY12" fmla="*/ 46435 h 1117201"/>
                      <a:gd name="connsiteX13" fmla="*/ 46437 w 426246"/>
                      <a:gd name="connsiteY13" fmla="*/ 0 h 1117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26246" h="1117201">
                        <a:moveTo>
                          <a:pt x="73823" y="402431"/>
                        </a:moveTo>
                        <a:lnTo>
                          <a:pt x="352424" y="402431"/>
                        </a:lnTo>
                        <a:lnTo>
                          <a:pt x="426246" y="726281"/>
                        </a:lnTo>
                        <a:lnTo>
                          <a:pt x="426245" y="726281"/>
                        </a:lnTo>
                        <a:lnTo>
                          <a:pt x="213123" y="1117201"/>
                        </a:lnTo>
                        <a:lnTo>
                          <a:pt x="0" y="726281"/>
                        </a:lnTo>
                        <a:lnTo>
                          <a:pt x="1" y="726281"/>
                        </a:lnTo>
                        <a:close/>
                        <a:moveTo>
                          <a:pt x="46437" y="0"/>
                        </a:moveTo>
                        <a:lnTo>
                          <a:pt x="379811" y="0"/>
                        </a:lnTo>
                        <a:cubicBezTo>
                          <a:pt x="405456" y="0"/>
                          <a:pt x="426246" y="20790"/>
                          <a:pt x="426246" y="46435"/>
                        </a:cubicBezTo>
                        <a:lnTo>
                          <a:pt x="358380" y="335756"/>
                        </a:lnTo>
                        <a:lnTo>
                          <a:pt x="65488" y="335756"/>
                        </a:lnTo>
                        <a:cubicBezTo>
                          <a:pt x="49813" y="273249"/>
                          <a:pt x="2" y="102394"/>
                          <a:pt x="2" y="46435"/>
                        </a:cubicBezTo>
                        <a:cubicBezTo>
                          <a:pt x="2" y="20790"/>
                          <a:pt x="20792" y="0"/>
                          <a:pt x="46437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31881">
                      <a:defRPr/>
                    </a:pPr>
                    <a:endParaRPr lang="en-IN" kern="0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8" name="Freeform 87"/>
                  <p:cNvSpPr/>
                  <p:nvPr/>
                </p:nvSpPr>
                <p:spPr>
                  <a:xfrm>
                    <a:off x="7559492" y="6246301"/>
                    <a:ext cx="1547508" cy="2041555"/>
                  </a:xfrm>
                  <a:custGeom>
                    <a:avLst/>
                    <a:gdLst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50850 w 1543050"/>
                      <a:gd name="connsiteY16" fmla="*/ 939800 h 2041525"/>
                      <a:gd name="connsiteX17" fmla="*/ 539750 w 1543050"/>
                      <a:gd name="connsiteY17" fmla="*/ 679450 h 2041525"/>
                      <a:gd name="connsiteX18" fmla="*/ 558800 w 1543050"/>
                      <a:gd name="connsiteY18" fmla="*/ 536575 h 2041525"/>
                      <a:gd name="connsiteX19" fmla="*/ 552450 w 1543050"/>
                      <a:gd name="connsiteY19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50850 w 1543050"/>
                      <a:gd name="connsiteY16" fmla="*/ 939800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50850 w 1543050"/>
                      <a:gd name="connsiteY16" fmla="*/ 939800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50850 w 1543050"/>
                      <a:gd name="connsiteY16" fmla="*/ 939800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50850 w 1543050"/>
                      <a:gd name="connsiteY16" fmla="*/ 939800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98550 w 1543050"/>
                      <a:gd name="connsiteY15" fmla="*/ 942975 h 2041525"/>
                      <a:gd name="connsiteX16" fmla="*/ 463550 w 1543050"/>
                      <a:gd name="connsiteY16" fmla="*/ 930275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8800 w 1543050"/>
                      <a:gd name="connsiteY17" fmla="*/ 536575 h 2041525"/>
                      <a:gd name="connsiteX18" fmla="*/ 552450 w 1543050"/>
                      <a:gd name="connsiteY18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2450 w 1543050"/>
                      <a:gd name="connsiteY17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2450 w 1543050"/>
                      <a:gd name="connsiteY17" fmla="*/ 9525 h 2041525"/>
                      <a:gd name="connsiteX0" fmla="*/ 552450 w 1543050"/>
                      <a:gd name="connsiteY0" fmla="*/ 952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2450 w 1543050"/>
                      <a:gd name="connsiteY17" fmla="*/ 9525 h 2041525"/>
                      <a:gd name="connsiteX0" fmla="*/ 56197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61975 w 1543050"/>
                      <a:gd name="connsiteY17" fmla="*/ 3175 h 2041525"/>
                      <a:gd name="connsiteX0" fmla="*/ 56197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6197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00125 w 1543050"/>
                      <a:gd name="connsiteY14" fmla="*/ 584200 h 2041525"/>
                      <a:gd name="connsiteX15" fmla="*/ 1079500 w 1543050"/>
                      <a:gd name="connsiteY15" fmla="*/ 936625 h 2041525"/>
                      <a:gd name="connsiteX16" fmla="*/ 463550 w 1543050"/>
                      <a:gd name="connsiteY16" fmla="*/ 930275 h 2041525"/>
                      <a:gd name="connsiteX17" fmla="*/ 555625 w 1543050"/>
                      <a:gd name="connsiteY17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30300 w 1543050"/>
                      <a:gd name="connsiteY11" fmla="*/ 504825 h 2041525"/>
                      <a:gd name="connsiteX12" fmla="*/ 1120775 w 1543050"/>
                      <a:gd name="connsiteY12" fmla="*/ 12700 h 2041525"/>
                      <a:gd name="connsiteX13" fmla="*/ 996950 w 1543050"/>
                      <a:gd name="connsiteY13" fmla="*/ 12700 h 2041525"/>
                      <a:gd name="connsiteX14" fmla="*/ 1079500 w 1543050"/>
                      <a:gd name="connsiteY14" fmla="*/ 936625 h 2041525"/>
                      <a:gd name="connsiteX15" fmla="*/ 463550 w 1543050"/>
                      <a:gd name="connsiteY15" fmla="*/ 930275 h 2041525"/>
                      <a:gd name="connsiteX16" fmla="*/ 555625 w 1543050"/>
                      <a:gd name="connsiteY16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43000 w 1543050"/>
                      <a:gd name="connsiteY10" fmla="*/ 657225 h 2041525"/>
                      <a:gd name="connsiteX11" fmla="*/ 1120775 w 1543050"/>
                      <a:gd name="connsiteY11" fmla="*/ 12700 h 2041525"/>
                      <a:gd name="connsiteX12" fmla="*/ 996950 w 1543050"/>
                      <a:gd name="connsiteY12" fmla="*/ 12700 h 2041525"/>
                      <a:gd name="connsiteX13" fmla="*/ 1079500 w 1543050"/>
                      <a:gd name="connsiteY13" fmla="*/ 936625 h 2041525"/>
                      <a:gd name="connsiteX14" fmla="*/ 463550 w 1543050"/>
                      <a:gd name="connsiteY14" fmla="*/ 930275 h 2041525"/>
                      <a:gd name="connsiteX15" fmla="*/ 555625 w 1543050"/>
                      <a:gd name="connsiteY15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368300 w 1543050"/>
                      <a:gd name="connsiteY3" fmla="*/ 796925 h 2041525"/>
                      <a:gd name="connsiteX4" fmla="*/ 0 w 1543050"/>
                      <a:gd name="connsiteY4" fmla="*/ 1873250 h 2041525"/>
                      <a:gd name="connsiteX5" fmla="*/ 57150 w 1543050"/>
                      <a:gd name="connsiteY5" fmla="*/ 1997075 h 2041525"/>
                      <a:gd name="connsiteX6" fmla="*/ 171450 w 1543050"/>
                      <a:gd name="connsiteY6" fmla="*/ 2041525 h 2041525"/>
                      <a:gd name="connsiteX7" fmla="*/ 1381125 w 1543050"/>
                      <a:gd name="connsiteY7" fmla="*/ 2041525 h 2041525"/>
                      <a:gd name="connsiteX8" fmla="*/ 1508125 w 1543050"/>
                      <a:gd name="connsiteY8" fmla="*/ 1990725 h 2041525"/>
                      <a:gd name="connsiteX9" fmla="*/ 1543050 w 1543050"/>
                      <a:gd name="connsiteY9" fmla="*/ 1806575 h 2041525"/>
                      <a:gd name="connsiteX10" fmla="*/ 1120775 w 1543050"/>
                      <a:gd name="connsiteY10" fmla="*/ 12700 h 2041525"/>
                      <a:gd name="connsiteX11" fmla="*/ 996950 w 1543050"/>
                      <a:gd name="connsiteY11" fmla="*/ 12700 h 2041525"/>
                      <a:gd name="connsiteX12" fmla="*/ 1079500 w 1543050"/>
                      <a:gd name="connsiteY12" fmla="*/ 936625 h 2041525"/>
                      <a:gd name="connsiteX13" fmla="*/ 463550 w 1543050"/>
                      <a:gd name="connsiteY13" fmla="*/ 930275 h 2041525"/>
                      <a:gd name="connsiteX14" fmla="*/ 555625 w 1543050"/>
                      <a:gd name="connsiteY14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422275 w 1543050"/>
                      <a:gd name="connsiteY2" fmla="*/ 574675 h 2041525"/>
                      <a:gd name="connsiteX3" fmla="*/ 0 w 1543050"/>
                      <a:gd name="connsiteY3" fmla="*/ 1873250 h 2041525"/>
                      <a:gd name="connsiteX4" fmla="*/ 57150 w 1543050"/>
                      <a:gd name="connsiteY4" fmla="*/ 1997075 h 2041525"/>
                      <a:gd name="connsiteX5" fmla="*/ 171450 w 1543050"/>
                      <a:gd name="connsiteY5" fmla="*/ 2041525 h 2041525"/>
                      <a:gd name="connsiteX6" fmla="*/ 1381125 w 1543050"/>
                      <a:gd name="connsiteY6" fmla="*/ 2041525 h 2041525"/>
                      <a:gd name="connsiteX7" fmla="*/ 1508125 w 1543050"/>
                      <a:gd name="connsiteY7" fmla="*/ 1990725 h 2041525"/>
                      <a:gd name="connsiteX8" fmla="*/ 1543050 w 1543050"/>
                      <a:gd name="connsiteY8" fmla="*/ 180657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16025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08125 w 1543050"/>
                      <a:gd name="connsiteY6" fmla="*/ 1990725 h 2041525"/>
                      <a:gd name="connsiteX7" fmla="*/ 1543050 w 1543050"/>
                      <a:gd name="connsiteY7" fmla="*/ 1806575 h 2041525"/>
                      <a:gd name="connsiteX8" fmla="*/ 1244600 w 1543050"/>
                      <a:gd name="connsiteY8" fmla="*/ 962025 h 2041525"/>
                      <a:gd name="connsiteX9" fmla="*/ 1120775 w 1543050"/>
                      <a:gd name="connsiteY9" fmla="*/ 12700 h 2041525"/>
                      <a:gd name="connsiteX10" fmla="*/ 996950 w 1543050"/>
                      <a:gd name="connsiteY10" fmla="*/ 12700 h 2041525"/>
                      <a:gd name="connsiteX11" fmla="*/ 1079500 w 1543050"/>
                      <a:gd name="connsiteY11" fmla="*/ 936625 h 2041525"/>
                      <a:gd name="connsiteX12" fmla="*/ 463550 w 1543050"/>
                      <a:gd name="connsiteY12" fmla="*/ 930275 h 2041525"/>
                      <a:gd name="connsiteX13" fmla="*/ 555625 w 1543050"/>
                      <a:gd name="connsiteY13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57150 w 1543050"/>
                      <a:gd name="connsiteY3" fmla="*/ 1997075 h 2041525"/>
                      <a:gd name="connsiteX4" fmla="*/ 171450 w 1543050"/>
                      <a:gd name="connsiteY4" fmla="*/ 2041525 h 2041525"/>
                      <a:gd name="connsiteX5" fmla="*/ 1381125 w 1543050"/>
                      <a:gd name="connsiteY5" fmla="*/ 2041525 h 2041525"/>
                      <a:gd name="connsiteX6" fmla="*/ 1543050 w 1543050"/>
                      <a:gd name="connsiteY6" fmla="*/ 1806575 h 2041525"/>
                      <a:gd name="connsiteX7" fmla="*/ 1244600 w 1543050"/>
                      <a:gd name="connsiteY7" fmla="*/ 962025 h 2041525"/>
                      <a:gd name="connsiteX8" fmla="*/ 1120775 w 1543050"/>
                      <a:gd name="connsiteY8" fmla="*/ 12700 h 2041525"/>
                      <a:gd name="connsiteX9" fmla="*/ 996950 w 1543050"/>
                      <a:gd name="connsiteY9" fmla="*/ 12700 h 2041525"/>
                      <a:gd name="connsiteX10" fmla="*/ 1079500 w 1543050"/>
                      <a:gd name="connsiteY10" fmla="*/ 936625 h 2041525"/>
                      <a:gd name="connsiteX11" fmla="*/ 463550 w 1543050"/>
                      <a:gd name="connsiteY11" fmla="*/ 930275 h 2041525"/>
                      <a:gd name="connsiteX12" fmla="*/ 555625 w 1543050"/>
                      <a:gd name="connsiteY12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171450 w 1543050"/>
                      <a:gd name="connsiteY3" fmla="*/ 2041525 h 2041525"/>
                      <a:gd name="connsiteX4" fmla="*/ 1381125 w 1543050"/>
                      <a:gd name="connsiteY4" fmla="*/ 2041525 h 2041525"/>
                      <a:gd name="connsiteX5" fmla="*/ 1543050 w 1543050"/>
                      <a:gd name="connsiteY5" fmla="*/ 1806575 h 2041525"/>
                      <a:gd name="connsiteX6" fmla="*/ 1244600 w 1543050"/>
                      <a:gd name="connsiteY6" fmla="*/ 962025 h 2041525"/>
                      <a:gd name="connsiteX7" fmla="*/ 1120775 w 1543050"/>
                      <a:gd name="connsiteY7" fmla="*/ 12700 h 2041525"/>
                      <a:gd name="connsiteX8" fmla="*/ 996950 w 1543050"/>
                      <a:gd name="connsiteY8" fmla="*/ 12700 h 2041525"/>
                      <a:gd name="connsiteX9" fmla="*/ 1079500 w 1543050"/>
                      <a:gd name="connsiteY9" fmla="*/ 936625 h 2041525"/>
                      <a:gd name="connsiteX10" fmla="*/ 463550 w 1543050"/>
                      <a:gd name="connsiteY10" fmla="*/ 930275 h 2041525"/>
                      <a:gd name="connsiteX11" fmla="*/ 555625 w 1543050"/>
                      <a:gd name="connsiteY11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171450 w 1543050"/>
                      <a:gd name="connsiteY3" fmla="*/ 2041525 h 2041525"/>
                      <a:gd name="connsiteX4" fmla="*/ 1381125 w 1543050"/>
                      <a:gd name="connsiteY4" fmla="*/ 2041525 h 2041525"/>
                      <a:gd name="connsiteX5" fmla="*/ 1543050 w 1543050"/>
                      <a:gd name="connsiteY5" fmla="*/ 1806575 h 2041525"/>
                      <a:gd name="connsiteX6" fmla="*/ 1244600 w 1543050"/>
                      <a:gd name="connsiteY6" fmla="*/ 962025 h 2041525"/>
                      <a:gd name="connsiteX7" fmla="*/ 1120775 w 1543050"/>
                      <a:gd name="connsiteY7" fmla="*/ 12700 h 2041525"/>
                      <a:gd name="connsiteX8" fmla="*/ 996950 w 1543050"/>
                      <a:gd name="connsiteY8" fmla="*/ 12700 h 2041525"/>
                      <a:gd name="connsiteX9" fmla="*/ 1079500 w 1543050"/>
                      <a:gd name="connsiteY9" fmla="*/ 936625 h 2041525"/>
                      <a:gd name="connsiteX10" fmla="*/ 463550 w 1543050"/>
                      <a:gd name="connsiteY10" fmla="*/ 930275 h 2041525"/>
                      <a:gd name="connsiteX11" fmla="*/ 555625 w 1543050"/>
                      <a:gd name="connsiteY11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171450 w 1543050"/>
                      <a:gd name="connsiteY3" fmla="*/ 2041525 h 2041525"/>
                      <a:gd name="connsiteX4" fmla="*/ 1381125 w 1543050"/>
                      <a:gd name="connsiteY4" fmla="*/ 2041525 h 2041525"/>
                      <a:gd name="connsiteX5" fmla="*/ 1543050 w 1543050"/>
                      <a:gd name="connsiteY5" fmla="*/ 1806575 h 2041525"/>
                      <a:gd name="connsiteX6" fmla="*/ 1244600 w 1543050"/>
                      <a:gd name="connsiteY6" fmla="*/ 962025 h 2041525"/>
                      <a:gd name="connsiteX7" fmla="*/ 1120775 w 1543050"/>
                      <a:gd name="connsiteY7" fmla="*/ 12700 h 2041525"/>
                      <a:gd name="connsiteX8" fmla="*/ 996950 w 1543050"/>
                      <a:gd name="connsiteY8" fmla="*/ 12700 h 2041525"/>
                      <a:gd name="connsiteX9" fmla="*/ 1079500 w 1543050"/>
                      <a:gd name="connsiteY9" fmla="*/ 936625 h 2041525"/>
                      <a:gd name="connsiteX10" fmla="*/ 463550 w 1543050"/>
                      <a:gd name="connsiteY10" fmla="*/ 930275 h 2041525"/>
                      <a:gd name="connsiteX11" fmla="*/ 555625 w 1543050"/>
                      <a:gd name="connsiteY11" fmla="*/ 3175 h 2041525"/>
                      <a:gd name="connsiteX0" fmla="*/ 555625 w 1543050"/>
                      <a:gd name="connsiteY0" fmla="*/ 3175 h 2041525"/>
                      <a:gd name="connsiteX1" fmla="*/ 422275 w 1543050"/>
                      <a:gd name="connsiteY1" fmla="*/ 0 h 2041525"/>
                      <a:gd name="connsiteX2" fmla="*/ 0 w 1543050"/>
                      <a:gd name="connsiteY2" fmla="*/ 1873250 h 2041525"/>
                      <a:gd name="connsiteX3" fmla="*/ 171450 w 1543050"/>
                      <a:gd name="connsiteY3" fmla="*/ 2041525 h 2041525"/>
                      <a:gd name="connsiteX4" fmla="*/ 1381125 w 1543050"/>
                      <a:gd name="connsiteY4" fmla="*/ 2041525 h 2041525"/>
                      <a:gd name="connsiteX5" fmla="*/ 1543050 w 1543050"/>
                      <a:gd name="connsiteY5" fmla="*/ 1806575 h 2041525"/>
                      <a:gd name="connsiteX6" fmla="*/ 1244600 w 1543050"/>
                      <a:gd name="connsiteY6" fmla="*/ 962025 h 2041525"/>
                      <a:gd name="connsiteX7" fmla="*/ 1120775 w 1543050"/>
                      <a:gd name="connsiteY7" fmla="*/ 12700 h 2041525"/>
                      <a:gd name="connsiteX8" fmla="*/ 996950 w 1543050"/>
                      <a:gd name="connsiteY8" fmla="*/ 12700 h 2041525"/>
                      <a:gd name="connsiteX9" fmla="*/ 1079500 w 1543050"/>
                      <a:gd name="connsiteY9" fmla="*/ 936625 h 2041525"/>
                      <a:gd name="connsiteX10" fmla="*/ 463550 w 1543050"/>
                      <a:gd name="connsiteY10" fmla="*/ 930275 h 2041525"/>
                      <a:gd name="connsiteX11" fmla="*/ 555625 w 1543050"/>
                      <a:gd name="connsiteY11" fmla="*/ 3175 h 2041525"/>
                      <a:gd name="connsiteX0" fmla="*/ 555625 w 1546413"/>
                      <a:gd name="connsiteY0" fmla="*/ 3175 h 2041525"/>
                      <a:gd name="connsiteX1" fmla="*/ 422275 w 1546413"/>
                      <a:gd name="connsiteY1" fmla="*/ 0 h 2041525"/>
                      <a:gd name="connsiteX2" fmla="*/ 0 w 1546413"/>
                      <a:gd name="connsiteY2" fmla="*/ 1873250 h 2041525"/>
                      <a:gd name="connsiteX3" fmla="*/ 171450 w 1546413"/>
                      <a:gd name="connsiteY3" fmla="*/ 2041525 h 2041525"/>
                      <a:gd name="connsiteX4" fmla="*/ 1381125 w 1546413"/>
                      <a:gd name="connsiteY4" fmla="*/ 2041525 h 2041525"/>
                      <a:gd name="connsiteX5" fmla="*/ 1543050 w 1546413"/>
                      <a:gd name="connsiteY5" fmla="*/ 1806575 h 2041525"/>
                      <a:gd name="connsiteX6" fmla="*/ 1244600 w 1546413"/>
                      <a:gd name="connsiteY6" fmla="*/ 962025 h 2041525"/>
                      <a:gd name="connsiteX7" fmla="*/ 1120775 w 1546413"/>
                      <a:gd name="connsiteY7" fmla="*/ 12700 h 2041525"/>
                      <a:gd name="connsiteX8" fmla="*/ 996950 w 1546413"/>
                      <a:gd name="connsiteY8" fmla="*/ 12700 h 2041525"/>
                      <a:gd name="connsiteX9" fmla="*/ 1079500 w 1546413"/>
                      <a:gd name="connsiteY9" fmla="*/ 936625 h 2041525"/>
                      <a:gd name="connsiteX10" fmla="*/ 463550 w 1546413"/>
                      <a:gd name="connsiteY10" fmla="*/ 930275 h 2041525"/>
                      <a:gd name="connsiteX11" fmla="*/ 555625 w 1546413"/>
                      <a:gd name="connsiteY11" fmla="*/ 3175 h 2041525"/>
                      <a:gd name="connsiteX0" fmla="*/ 557163 w 1547951"/>
                      <a:gd name="connsiteY0" fmla="*/ 3175 h 2041525"/>
                      <a:gd name="connsiteX1" fmla="*/ 423813 w 1547951"/>
                      <a:gd name="connsiteY1" fmla="*/ 0 h 2041525"/>
                      <a:gd name="connsiteX2" fmla="*/ 1538 w 1547951"/>
                      <a:gd name="connsiteY2" fmla="*/ 1873250 h 2041525"/>
                      <a:gd name="connsiteX3" fmla="*/ 172988 w 1547951"/>
                      <a:gd name="connsiteY3" fmla="*/ 2041525 h 2041525"/>
                      <a:gd name="connsiteX4" fmla="*/ 1382663 w 1547951"/>
                      <a:gd name="connsiteY4" fmla="*/ 2041525 h 2041525"/>
                      <a:gd name="connsiteX5" fmla="*/ 1544588 w 1547951"/>
                      <a:gd name="connsiteY5" fmla="*/ 1806575 h 2041525"/>
                      <a:gd name="connsiteX6" fmla="*/ 1246138 w 1547951"/>
                      <a:gd name="connsiteY6" fmla="*/ 962025 h 2041525"/>
                      <a:gd name="connsiteX7" fmla="*/ 1122313 w 1547951"/>
                      <a:gd name="connsiteY7" fmla="*/ 12700 h 2041525"/>
                      <a:gd name="connsiteX8" fmla="*/ 998488 w 1547951"/>
                      <a:gd name="connsiteY8" fmla="*/ 12700 h 2041525"/>
                      <a:gd name="connsiteX9" fmla="*/ 1081038 w 1547951"/>
                      <a:gd name="connsiteY9" fmla="*/ 936625 h 2041525"/>
                      <a:gd name="connsiteX10" fmla="*/ 465088 w 1547951"/>
                      <a:gd name="connsiteY10" fmla="*/ 930275 h 2041525"/>
                      <a:gd name="connsiteX11" fmla="*/ 557163 w 1547951"/>
                      <a:gd name="connsiteY11" fmla="*/ 3175 h 2041525"/>
                      <a:gd name="connsiteX0" fmla="*/ 557820 w 1548608"/>
                      <a:gd name="connsiteY0" fmla="*/ 3175 h 2041525"/>
                      <a:gd name="connsiteX1" fmla="*/ 424470 w 1548608"/>
                      <a:gd name="connsiteY1" fmla="*/ 0 h 2041525"/>
                      <a:gd name="connsiteX2" fmla="*/ 2195 w 1548608"/>
                      <a:gd name="connsiteY2" fmla="*/ 1873250 h 2041525"/>
                      <a:gd name="connsiteX3" fmla="*/ 173645 w 1548608"/>
                      <a:gd name="connsiteY3" fmla="*/ 2041525 h 2041525"/>
                      <a:gd name="connsiteX4" fmla="*/ 1383320 w 1548608"/>
                      <a:gd name="connsiteY4" fmla="*/ 2041525 h 2041525"/>
                      <a:gd name="connsiteX5" fmla="*/ 1545245 w 1548608"/>
                      <a:gd name="connsiteY5" fmla="*/ 1806575 h 2041525"/>
                      <a:gd name="connsiteX6" fmla="*/ 1246795 w 1548608"/>
                      <a:gd name="connsiteY6" fmla="*/ 962025 h 2041525"/>
                      <a:gd name="connsiteX7" fmla="*/ 1122970 w 1548608"/>
                      <a:gd name="connsiteY7" fmla="*/ 12700 h 2041525"/>
                      <a:gd name="connsiteX8" fmla="*/ 999145 w 1548608"/>
                      <a:gd name="connsiteY8" fmla="*/ 12700 h 2041525"/>
                      <a:gd name="connsiteX9" fmla="*/ 1081695 w 1548608"/>
                      <a:gd name="connsiteY9" fmla="*/ 936625 h 2041525"/>
                      <a:gd name="connsiteX10" fmla="*/ 465745 w 1548608"/>
                      <a:gd name="connsiteY10" fmla="*/ 930275 h 2041525"/>
                      <a:gd name="connsiteX11" fmla="*/ 557820 w 1548608"/>
                      <a:gd name="connsiteY11" fmla="*/ 3175 h 2041525"/>
                      <a:gd name="connsiteX0" fmla="*/ 557820 w 1547508"/>
                      <a:gd name="connsiteY0" fmla="*/ 3175 h 2041525"/>
                      <a:gd name="connsiteX1" fmla="*/ 424470 w 1547508"/>
                      <a:gd name="connsiteY1" fmla="*/ 0 h 2041525"/>
                      <a:gd name="connsiteX2" fmla="*/ 2195 w 1547508"/>
                      <a:gd name="connsiteY2" fmla="*/ 1873250 h 2041525"/>
                      <a:gd name="connsiteX3" fmla="*/ 173645 w 1547508"/>
                      <a:gd name="connsiteY3" fmla="*/ 2041525 h 2041525"/>
                      <a:gd name="connsiteX4" fmla="*/ 1383320 w 1547508"/>
                      <a:gd name="connsiteY4" fmla="*/ 2041525 h 2041525"/>
                      <a:gd name="connsiteX5" fmla="*/ 1545245 w 1547508"/>
                      <a:gd name="connsiteY5" fmla="*/ 1806575 h 2041525"/>
                      <a:gd name="connsiteX6" fmla="*/ 1246795 w 1547508"/>
                      <a:gd name="connsiteY6" fmla="*/ 962025 h 2041525"/>
                      <a:gd name="connsiteX7" fmla="*/ 1122970 w 1547508"/>
                      <a:gd name="connsiteY7" fmla="*/ 12700 h 2041525"/>
                      <a:gd name="connsiteX8" fmla="*/ 999145 w 1547508"/>
                      <a:gd name="connsiteY8" fmla="*/ 12700 h 2041525"/>
                      <a:gd name="connsiteX9" fmla="*/ 1081695 w 1547508"/>
                      <a:gd name="connsiteY9" fmla="*/ 936625 h 2041525"/>
                      <a:gd name="connsiteX10" fmla="*/ 465745 w 1547508"/>
                      <a:gd name="connsiteY10" fmla="*/ 930275 h 2041525"/>
                      <a:gd name="connsiteX11" fmla="*/ 557820 w 1547508"/>
                      <a:gd name="connsiteY11" fmla="*/ 3175 h 2041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547508" h="2041525">
                        <a:moveTo>
                          <a:pt x="557820" y="3175"/>
                        </a:moveTo>
                        <a:lnTo>
                          <a:pt x="424470" y="0"/>
                        </a:lnTo>
                        <a:cubicBezTo>
                          <a:pt x="486912" y="795867"/>
                          <a:pt x="184228" y="1204383"/>
                          <a:pt x="2195" y="1873250"/>
                        </a:cubicBezTo>
                        <a:cubicBezTo>
                          <a:pt x="-10505" y="1940454"/>
                          <a:pt x="29976" y="2035439"/>
                          <a:pt x="173645" y="2041525"/>
                        </a:cubicBezTo>
                        <a:lnTo>
                          <a:pt x="1383320" y="2041525"/>
                        </a:lnTo>
                        <a:cubicBezTo>
                          <a:pt x="1492064" y="2017977"/>
                          <a:pt x="1561120" y="1948392"/>
                          <a:pt x="1545245" y="1806575"/>
                        </a:cubicBezTo>
                        <a:cubicBezTo>
                          <a:pt x="1496562" y="1635125"/>
                          <a:pt x="1333049" y="1194329"/>
                          <a:pt x="1246795" y="962025"/>
                        </a:cubicBezTo>
                        <a:cubicBezTo>
                          <a:pt x="1106566" y="609071"/>
                          <a:pt x="1134083" y="189971"/>
                          <a:pt x="1122970" y="12700"/>
                        </a:cubicBezTo>
                        <a:lnTo>
                          <a:pt x="999145" y="12700"/>
                        </a:lnTo>
                        <a:cubicBezTo>
                          <a:pt x="1004966" y="176212"/>
                          <a:pt x="961045" y="701146"/>
                          <a:pt x="1081695" y="936625"/>
                        </a:cubicBezTo>
                        <a:lnTo>
                          <a:pt x="465745" y="930275"/>
                        </a:lnTo>
                        <a:cubicBezTo>
                          <a:pt x="581103" y="772583"/>
                          <a:pt x="567874" y="183621"/>
                          <a:pt x="557820" y="317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31881">
                      <a:defRPr/>
                    </a:pPr>
                    <a:endParaRPr lang="en-IN" kern="0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7869655" y="5827172"/>
                    <a:ext cx="946823" cy="263524"/>
                  </a:xfrm>
                  <a:prstGeom prst="roundRect">
                    <a:avLst>
                      <a:gd name="adj" fmla="val 21666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31881">
                      <a:defRPr/>
                    </a:pPr>
                    <a:endParaRPr lang="en-IN" kern="0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70" name="Oval 69"/>
              <p:cNvSpPr/>
              <p:nvPr/>
            </p:nvSpPr>
            <p:spPr>
              <a:xfrm>
                <a:off x="2676316" y="209569"/>
                <a:ext cx="275875" cy="278280"/>
              </a:xfrm>
              <a:prstGeom prst="ellipse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927246" y="2759228"/>
              <a:ext cx="1447674" cy="1557304"/>
              <a:chOff x="2932717" y="1869842"/>
              <a:chExt cx="2209846" cy="2032632"/>
            </a:xfrm>
          </p:grpSpPr>
          <p:pic>
            <p:nvPicPr>
              <p:cNvPr id="59" name="Picture 7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32717" y="1869842"/>
                <a:ext cx="2209846" cy="2032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955437" y="2361174"/>
                <a:ext cx="2171061" cy="777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200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Client</a:t>
                </a:r>
              </a:p>
              <a:p>
                <a:pPr algn="ctr" defTabSz="931881"/>
                <a:endPara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05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(mrsdeploy package</a:t>
                </a:r>
                <a:r>
                  <a:rPr lang="en-US" sz="12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endPara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653563" y="4486676"/>
              <a:ext cx="1447674" cy="1557304"/>
              <a:chOff x="2084627" y="1114466"/>
              <a:chExt cx="2209847" cy="2032632"/>
            </a:xfrm>
          </p:grpSpPr>
          <p:pic>
            <p:nvPicPr>
              <p:cNvPr id="76" name="Picture 7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084627" y="1114466"/>
                <a:ext cx="2209847" cy="2032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2107346" y="1560474"/>
                <a:ext cx="2171062" cy="777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200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Client</a:t>
                </a:r>
              </a:p>
              <a:p>
                <a:pPr algn="ctr" defTabSz="931881"/>
                <a:endPara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05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   (</a:t>
                </a:r>
                <a:r>
                  <a:rPr lang="en-US" sz="105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 package</a:t>
                </a:r>
                <a:r>
                  <a:rPr lang="en-US" sz="12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endPara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434254" y="4868634"/>
              <a:ext cx="1447674" cy="1557304"/>
              <a:chOff x="2932717" y="1869842"/>
              <a:chExt cx="2209846" cy="2032632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32717" y="1869842"/>
                <a:ext cx="2209846" cy="2032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TextBox 79"/>
              <p:cNvSpPr txBox="1"/>
              <p:nvPr/>
            </p:nvSpPr>
            <p:spPr>
              <a:xfrm>
                <a:off x="2955437" y="2361174"/>
                <a:ext cx="2171061" cy="777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200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azureml-model-management-sdk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package</a:t>
                </a:r>
                <a:endPara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3848" y="4418262"/>
              <a:ext cx="390861" cy="345884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4315" y="3672505"/>
              <a:ext cx="390861" cy="345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 flipV="1">
            <a:off x="3693480" y="3581338"/>
            <a:ext cx="2180893" cy="351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3894739" y="2602989"/>
            <a:ext cx="1979634" cy="80761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988627" y="447973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472620" y="3490773"/>
            <a:ext cx="6955" cy="97977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827155" y="2797192"/>
            <a:ext cx="1507414" cy="14366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Store for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Sessions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113617" y="3490772"/>
            <a:ext cx="650107" cy="19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988627" y="300394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10787" y="3306471"/>
            <a:ext cx="1176016" cy="1084588"/>
            <a:chOff x="8986862" y="1762016"/>
            <a:chExt cx="1214563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86862" y="1762016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7013" y="2083392"/>
              <a:ext cx="754412" cy="406266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67630" y="3751004"/>
            <a:ext cx="1304637" cy="1955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200" dirty="0" smtClean="0"/>
              <a:t>Authenticated</a:t>
            </a:r>
            <a:br>
              <a:rPr lang="en-US" sz="1200" dirty="0" smtClean="0"/>
            </a:br>
            <a:r>
              <a:rPr lang="en-US" sz="1200" dirty="0" smtClean="0"/>
              <a:t> REST </a:t>
            </a:r>
            <a:r>
              <a:rPr lang="en-US" sz="1200" dirty="0"/>
              <a:t>API </a:t>
            </a:r>
            <a:r>
              <a:rPr lang="en-US" sz="1200" dirty="0" smtClean="0"/>
              <a:t>calls</a:t>
            </a:r>
            <a:endParaRPr lang="en-US" sz="12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26383" y="1737500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8" y="2399955"/>
            <a:ext cx="3865357" cy="3276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One-box configuration</a:t>
            </a:r>
            <a:endParaRPr lang="en-US" sz="14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37" y="4909530"/>
            <a:ext cx="1481834" cy="5005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323750" y="4364780"/>
            <a:ext cx="1568362" cy="1615228"/>
            <a:chOff x="-4830094" y="7066226"/>
            <a:chExt cx="2209852" cy="2032632"/>
          </a:xfrm>
        </p:grpSpPr>
        <p:pic>
          <p:nvPicPr>
            <p:cNvPr id="21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830094" y="7066226"/>
              <a:ext cx="2209852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-4756526" y="7645736"/>
              <a:ext cx="1999059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200" b="1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azureml-model-management-sdk library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H="1">
            <a:off x="3901057" y="3744013"/>
            <a:ext cx="1983395" cy="108127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735" y="2115076"/>
            <a:ext cx="390861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0" y="1769133"/>
            <a:ext cx="1481834" cy="500520"/>
          </a:xfrm>
          <a:prstGeom prst="rect">
            <a:avLst/>
          </a:prstGeom>
        </p:spPr>
      </p:pic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81696" y="4240053"/>
            <a:ext cx="14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DB 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57384" y="380690"/>
            <a:ext cx="1233977" cy="1084588"/>
            <a:chOff x="8951873" y="1809241"/>
            <a:chExt cx="1274422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077653"/>
              <a:ext cx="743419" cy="399827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34714" y="625693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434900" y="273298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416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Machine Learning Server configured to operationalize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763438" y="1377117"/>
            <a:ext cx="1245" cy="4090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433053" y="321933"/>
            <a:ext cx="1568362" cy="1615228"/>
            <a:chOff x="1884971" y="1177698"/>
            <a:chExt cx="2209852" cy="2032632"/>
          </a:xfrm>
        </p:grpSpPr>
        <p:pic>
          <p:nvPicPr>
            <p:cNvPr id="45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4971" y="1177698"/>
              <a:ext cx="2209852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1987790" y="1701347"/>
              <a:ext cx="1999059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200" b="1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azureml-model-management-sdk library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>
            <a:off x="6740063" y="1579109"/>
            <a:ext cx="1298704" cy="4320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410" y="1771464"/>
            <a:ext cx="390861" cy="345884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3360316" y="1521780"/>
            <a:ext cx="1427742" cy="5133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1"/>
          <p:cNvSpPr/>
          <p:nvPr/>
        </p:nvSpPr>
        <p:spPr>
          <a:xfrm>
            <a:off x="658162" y="1656165"/>
            <a:ext cx="188430" cy="285786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12" h="198922">
                <a:moveTo>
                  <a:pt x="77661" y="43024"/>
                </a:moveTo>
                <a:cubicBezTo>
                  <a:pt x="128851" y="28683"/>
                  <a:pt x="121373" y="16709"/>
                  <a:pt x="231230" y="0"/>
                </a:cubicBezTo>
                <a:cubicBezTo>
                  <a:pt x="215501" y="52037"/>
                  <a:pt x="208288" y="170477"/>
                  <a:pt x="233812" y="198922"/>
                </a:cubicBezTo>
                <a:lnTo>
                  <a:pt x="11045" y="196554"/>
                </a:lnTo>
                <a:cubicBezTo>
                  <a:pt x="-18402" y="187211"/>
                  <a:pt x="18964" y="174373"/>
                  <a:pt x="31463" y="157072"/>
                </a:cubicBezTo>
                <a:cubicBezTo>
                  <a:pt x="10438" y="123196"/>
                  <a:pt x="60518" y="51049"/>
                  <a:pt x="77661" y="43024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91"/>
          <p:cNvSpPr/>
          <p:nvPr/>
        </p:nvSpPr>
        <p:spPr>
          <a:xfrm flipH="1">
            <a:off x="831944" y="1656781"/>
            <a:ext cx="208829" cy="285786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12" h="198922">
                <a:moveTo>
                  <a:pt x="77661" y="43024"/>
                </a:moveTo>
                <a:cubicBezTo>
                  <a:pt x="128851" y="28683"/>
                  <a:pt x="121373" y="16709"/>
                  <a:pt x="231230" y="0"/>
                </a:cubicBezTo>
                <a:cubicBezTo>
                  <a:pt x="215501" y="52037"/>
                  <a:pt x="208288" y="170477"/>
                  <a:pt x="233812" y="198922"/>
                </a:cubicBezTo>
                <a:lnTo>
                  <a:pt x="11045" y="196554"/>
                </a:lnTo>
                <a:cubicBezTo>
                  <a:pt x="-18402" y="187211"/>
                  <a:pt x="18964" y="174373"/>
                  <a:pt x="31463" y="157072"/>
                </a:cubicBezTo>
                <a:cubicBezTo>
                  <a:pt x="10438" y="123196"/>
                  <a:pt x="60518" y="51049"/>
                  <a:pt x="77661" y="43024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3800" y="190500"/>
            <a:ext cx="3733800" cy="3733800"/>
          </a:xfrm>
          <a:prstGeom prst="ellipse">
            <a:avLst/>
          </a:prstGeom>
          <a:solidFill>
            <a:srgbClr val="60963D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86400" y="1028700"/>
            <a:ext cx="2743200" cy="2743200"/>
          </a:xfrm>
          <a:prstGeom prst="ellipse">
            <a:avLst/>
          </a:prstGeom>
          <a:solidFill>
            <a:srgbClr val="FFC000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49950" y="1765300"/>
            <a:ext cx="1866900" cy="1854200"/>
          </a:xfrm>
          <a:prstGeom prst="ellipse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3500" y="4761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Owner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59500" y="1288534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Contributor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84900" y="2200245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Reader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601265" y="2619690"/>
            <a:ext cx="235339" cy="254177"/>
          </a:xfrm>
          <a:prstGeom prst="ellipse">
            <a:avLst/>
          </a:prstGeom>
          <a:solidFill>
            <a:srgbClr val="00B0F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sz="1836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60396" y="2866718"/>
            <a:ext cx="389212" cy="331084"/>
          </a:xfrm>
          <a:custGeom>
            <a:avLst/>
            <a:gdLst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258008 w 3331029"/>
              <a:gd name="connsiteY15" fmla="*/ 1716833 h 1912775"/>
              <a:gd name="connsiteX16" fmla="*/ 2164702 w 3331029"/>
              <a:gd name="connsiteY16" fmla="*/ 1782147 h 1912775"/>
              <a:gd name="connsiteX17" fmla="*/ 1968760 w 3331029"/>
              <a:gd name="connsiteY17" fmla="*/ 1446245 h 1912775"/>
              <a:gd name="connsiteX18" fmla="*/ 1688841 w 3331029"/>
              <a:gd name="connsiteY18" fmla="*/ 886408 h 1912775"/>
              <a:gd name="connsiteX19" fmla="*/ 1558213 w 3331029"/>
              <a:gd name="connsiteY19" fmla="*/ 457200 h 1912775"/>
              <a:gd name="connsiteX20" fmla="*/ 1418253 w 3331029"/>
              <a:gd name="connsiteY20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164702 w 3331029"/>
              <a:gd name="connsiteY15" fmla="*/ 1782147 h 1912775"/>
              <a:gd name="connsiteX16" fmla="*/ 1968760 w 3331029"/>
              <a:gd name="connsiteY16" fmla="*/ 1446245 h 1912775"/>
              <a:gd name="connsiteX17" fmla="*/ 1688841 w 3331029"/>
              <a:gd name="connsiteY17" fmla="*/ 886408 h 1912775"/>
              <a:gd name="connsiteX18" fmla="*/ 1558213 w 3331029"/>
              <a:gd name="connsiteY18" fmla="*/ 457200 h 1912775"/>
              <a:gd name="connsiteX19" fmla="*/ 1418253 w 3331029"/>
              <a:gd name="connsiteY19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164702 w 3331029"/>
              <a:gd name="connsiteY14" fmla="*/ 1782147 h 1912775"/>
              <a:gd name="connsiteX15" fmla="*/ 1968760 w 3331029"/>
              <a:gd name="connsiteY15" fmla="*/ 1446245 h 1912775"/>
              <a:gd name="connsiteX16" fmla="*/ 1688841 w 3331029"/>
              <a:gd name="connsiteY16" fmla="*/ 886408 h 1912775"/>
              <a:gd name="connsiteX17" fmla="*/ 1558213 w 3331029"/>
              <a:gd name="connsiteY17" fmla="*/ 457200 h 1912775"/>
              <a:gd name="connsiteX18" fmla="*/ 1418253 w 3331029"/>
              <a:gd name="connsiteY18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558213 w 3331029"/>
              <a:gd name="connsiteY16" fmla="*/ 457200 h 1912775"/>
              <a:gd name="connsiteX17" fmla="*/ 1418253 w 3331029"/>
              <a:gd name="connsiteY17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418253 w 3331029"/>
              <a:gd name="connsiteY16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418253 w 3331029"/>
              <a:gd name="connsiteY15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36914 w 3331029"/>
              <a:gd name="connsiteY0" fmla="*/ 0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36914 w 3331029"/>
              <a:gd name="connsiteY14" fmla="*/ 0 h 1912775"/>
              <a:gd name="connsiteX0" fmla="*/ 1436914 w 3331029"/>
              <a:gd name="connsiteY0" fmla="*/ 0 h 1912775"/>
              <a:gd name="connsiteX1" fmla="*/ 223935 w 3331029"/>
              <a:gd name="connsiteY1" fmla="*/ 699796 h 1912775"/>
              <a:gd name="connsiteX2" fmla="*/ 130629 w 3331029"/>
              <a:gd name="connsiteY2" fmla="*/ 989045 h 1912775"/>
              <a:gd name="connsiteX3" fmla="*/ 0 w 3331029"/>
              <a:gd name="connsiteY3" fmla="*/ 1614196 h 1912775"/>
              <a:gd name="connsiteX4" fmla="*/ 746449 w 3331029"/>
              <a:gd name="connsiteY4" fmla="*/ 1828800 h 1912775"/>
              <a:gd name="connsiteX5" fmla="*/ 1735494 w 3331029"/>
              <a:gd name="connsiteY5" fmla="*/ 1912775 h 1912775"/>
              <a:gd name="connsiteX6" fmla="*/ 2948474 w 3331029"/>
              <a:gd name="connsiteY6" fmla="*/ 1884784 h 1912775"/>
              <a:gd name="connsiteX7" fmla="*/ 2901821 w 3331029"/>
              <a:gd name="connsiteY7" fmla="*/ 1772816 h 1912775"/>
              <a:gd name="connsiteX8" fmla="*/ 3247053 w 3331029"/>
              <a:gd name="connsiteY8" fmla="*/ 783771 h 1912775"/>
              <a:gd name="connsiteX9" fmla="*/ 3331029 w 3331029"/>
              <a:gd name="connsiteY9" fmla="*/ 513184 h 1912775"/>
              <a:gd name="connsiteX10" fmla="*/ 3331029 w 3331029"/>
              <a:gd name="connsiteY10" fmla="*/ 158620 h 1912775"/>
              <a:gd name="connsiteX11" fmla="*/ 2911151 w 3331029"/>
              <a:gd name="connsiteY11" fmla="*/ 0 h 1912775"/>
              <a:gd name="connsiteX12" fmla="*/ 2164702 w 3331029"/>
              <a:gd name="connsiteY12" fmla="*/ 1782147 h 1912775"/>
              <a:gd name="connsiteX13" fmla="*/ 1436914 w 3331029"/>
              <a:gd name="connsiteY13" fmla="*/ 0 h 1912775"/>
              <a:gd name="connsiteX0" fmla="*/ 1436914 w 3331029"/>
              <a:gd name="connsiteY0" fmla="*/ 0 h 1912775"/>
              <a:gd name="connsiteX1" fmla="*/ 130629 w 3331029"/>
              <a:gd name="connsiteY1" fmla="*/ 989045 h 1912775"/>
              <a:gd name="connsiteX2" fmla="*/ 0 w 3331029"/>
              <a:gd name="connsiteY2" fmla="*/ 1614196 h 1912775"/>
              <a:gd name="connsiteX3" fmla="*/ 746449 w 3331029"/>
              <a:gd name="connsiteY3" fmla="*/ 1828800 h 1912775"/>
              <a:gd name="connsiteX4" fmla="*/ 1735494 w 3331029"/>
              <a:gd name="connsiteY4" fmla="*/ 1912775 h 1912775"/>
              <a:gd name="connsiteX5" fmla="*/ 2948474 w 3331029"/>
              <a:gd name="connsiteY5" fmla="*/ 1884784 h 1912775"/>
              <a:gd name="connsiteX6" fmla="*/ 2901821 w 3331029"/>
              <a:gd name="connsiteY6" fmla="*/ 1772816 h 1912775"/>
              <a:gd name="connsiteX7" fmla="*/ 3247053 w 3331029"/>
              <a:gd name="connsiteY7" fmla="*/ 783771 h 1912775"/>
              <a:gd name="connsiteX8" fmla="*/ 3331029 w 3331029"/>
              <a:gd name="connsiteY8" fmla="*/ 513184 h 1912775"/>
              <a:gd name="connsiteX9" fmla="*/ 3331029 w 3331029"/>
              <a:gd name="connsiteY9" fmla="*/ 158620 h 1912775"/>
              <a:gd name="connsiteX10" fmla="*/ 2911151 w 3331029"/>
              <a:gd name="connsiteY10" fmla="*/ 0 h 1912775"/>
              <a:gd name="connsiteX11" fmla="*/ 2164702 w 3331029"/>
              <a:gd name="connsiteY11" fmla="*/ 1782147 h 1912775"/>
              <a:gd name="connsiteX12" fmla="*/ 1436914 w 3331029"/>
              <a:gd name="connsiteY12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1735494 w 3331029"/>
              <a:gd name="connsiteY2" fmla="*/ 1912775 h 1912775"/>
              <a:gd name="connsiteX3" fmla="*/ 2948474 w 3331029"/>
              <a:gd name="connsiteY3" fmla="*/ 1884784 h 1912775"/>
              <a:gd name="connsiteX4" fmla="*/ 2901821 w 3331029"/>
              <a:gd name="connsiteY4" fmla="*/ 1772816 h 1912775"/>
              <a:gd name="connsiteX5" fmla="*/ 3247053 w 3331029"/>
              <a:gd name="connsiteY5" fmla="*/ 783771 h 1912775"/>
              <a:gd name="connsiteX6" fmla="*/ 3331029 w 3331029"/>
              <a:gd name="connsiteY6" fmla="*/ 513184 h 1912775"/>
              <a:gd name="connsiteX7" fmla="*/ 3331029 w 3331029"/>
              <a:gd name="connsiteY7" fmla="*/ 158620 h 1912775"/>
              <a:gd name="connsiteX8" fmla="*/ 2911151 w 3331029"/>
              <a:gd name="connsiteY8" fmla="*/ 0 h 1912775"/>
              <a:gd name="connsiteX9" fmla="*/ 2164702 w 3331029"/>
              <a:gd name="connsiteY9" fmla="*/ 1782147 h 1912775"/>
              <a:gd name="connsiteX10" fmla="*/ 1436914 w 3331029"/>
              <a:gd name="connsiteY10" fmla="*/ 0 h 1912775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247053 w 3331029"/>
              <a:gd name="connsiteY4" fmla="*/ 783771 h 1915295"/>
              <a:gd name="connsiteX5" fmla="*/ 3331029 w 3331029"/>
              <a:gd name="connsiteY5" fmla="*/ 513184 h 1915295"/>
              <a:gd name="connsiteX6" fmla="*/ 3331029 w 3331029"/>
              <a:gd name="connsiteY6" fmla="*/ 158620 h 1915295"/>
              <a:gd name="connsiteX7" fmla="*/ 2911151 w 3331029"/>
              <a:gd name="connsiteY7" fmla="*/ 0 h 1915295"/>
              <a:gd name="connsiteX8" fmla="*/ 2164702 w 3331029"/>
              <a:gd name="connsiteY8" fmla="*/ 1782147 h 1915295"/>
              <a:gd name="connsiteX9" fmla="*/ 1436914 w 3331029"/>
              <a:gd name="connsiteY9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14689 w 3308804"/>
              <a:gd name="connsiteY0" fmla="*/ 0 h 1917453"/>
              <a:gd name="connsiteX1" fmla="*/ 0 w 3308804"/>
              <a:gd name="connsiteY1" fmla="*/ 1623721 h 1917453"/>
              <a:gd name="connsiteX2" fmla="*/ 2926249 w 3308804"/>
              <a:gd name="connsiteY2" fmla="*/ 1884784 h 1917453"/>
              <a:gd name="connsiteX3" fmla="*/ 2879596 w 3308804"/>
              <a:gd name="connsiteY3" fmla="*/ 1772816 h 1917453"/>
              <a:gd name="connsiteX4" fmla="*/ 3308804 w 3308804"/>
              <a:gd name="connsiteY4" fmla="*/ 513184 h 1917453"/>
              <a:gd name="connsiteX5" fmla="*/ 3308804 w 3308804"/>
              <a:gd name="connsiteY5" fmla="*/ 158620 h 1917453"/>
              <a:gd name="connsiteX6" fmla="*/ 2888926 w 3308804"/>
              <a:gd name="connsiteY6" fmla="*/ 0 h 1917453"/>
              <a:gd name="connsiteX7" fmla="*/ 2142477 w 3308804"/>
              <a:gd name="connsiteY7" fmla="*/ 1782147 h 1917453"/>
              <a:gd name="connsiteX8" fmla="*/ 1414689 w 3308804"/>
              <a:gd name="connsiteY8" fmla="*/ 0 h 1917453"/>
              <a:gd name="connsiteX0" fmla="*/ 1417845 w 3311960"/>
              <a:gd name="connsiteY0" fmla="*/ 0 h 1917453"/>
              <a:gd name="connsiteX1" fmla="*/ 3156 w 3311960"/>
              <a:gd name="connsiteY1" fmla="*/ 1623721 h 1917453"/>
              <a:gd name="connsiteX2" fmla="*/ 2929405 w 3311960"/>
              <a:gd name="connsiteY2" fmla="*/ 1884784 h 1917453"/>
              <a:gd name="connsiteX3" fmla="*/ 2882752 w 3311960"/>
              <a:gd name="connsiteY3" fmla="*/ 1772816 h 1917453"/>
              <a:gd name="connsiteX4" fmla="*/ 3311960 w 3311960"/>
              <a:gd name="connsiteY4" fmla="*/ 513184 h 1917453"/>
              <a:gd name="connsiteX5" fmla="*/ 3311960 w 3311960"/>
              <a:gd name="connsiteY5" fmla="*/ 158620 h 1917453"/>
              <a:gd name="connsiteX6" fmla="*/ 2892082 w 3311960"/>
              <a:gd name="connsiteY6" fmla="*/ 0 h 1917453"/>
              <a:gd name="connsiteX7" fmla="*/ 2145633 w 3311960"/>
              <a:gd name="connsiteY7" fmla="*/ 1782147 h 1917453"/>
              <a:gd name="connsiteX8" fmla="*/ 1417845 w 3311960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029" h="1917453">
                <a:moveTo>
                  <a:pt x="1421914" y="0"/>
                </a:moveTo>
                <a:cubicBezTo>
                  <a:pt x="-316689" y="435428"/>
                  <a:pt x="45908" y="1617501"/>
                  <a:pt x="7225" y="1623721"/>
                </a:cubicBezTo>
                <a:cubicBezTo>
                  <a:pt x="868946" y="1956513"/>
                  <a:pt x="1941319" y="1943878"/>
                  <a:pt x="2933474" y="1884784"/>
                </a:cubicBezTo>
                <a:lnTo>
                  <a:pt x="2886821" y="1772816"/>
                </a:lnTo>
                <a:lnTo>
                  <a:pt x="3316029" y="513184"/>
                </a:lnTo>
                <a:lnTo>
                  <a:pt x="3316029" y="158620"/>
                </a:lnTo>
                <a:lnTo>
                  <a:pt x="2896151" y="0"/>
                </a:lnTo>
                <a:cubicBezTo>
                  <a:pt x="2731310" y="584719"/>
                  <a:pt x="2473163" y="1374710"/>
                  <a:pt x="2149702" y="1782147"/>
                </a:cubicBezTo>
                <a:cubicBezTo>
                  <a:pt x="1826241" y="1377820"/>
                  <a:pt x="1568094" y="572278"/>
                  <a:pt x="142191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3506" y="2910500"/>
            <a:ext cx="81968" cy="168966"/>
          </a:xfrm>
          <a:custGeom>
            <a:avLst/>
            <a:gdLst>
              <a:gd name="connsiteX0" fmla="*/ 73823 w 426246"/>
              <a:gd name="connsiteY0" fmla="*/ 402431 h 1117201"/>
              <a:gd name="connsiteX1" fmla="*/ 352424 w 426246"/>
              <a:gd name="connsiteY1" fmla="*/ 402431 h 1117201"/>
              <a:gd name="connsiteX2" fmla="*/ 426246 w 426246"/>
              <a:gd name="connsiteY2" fmla="*/ 726281 h 1117201"/>
              <a:gd name="connsiteX3" fmla="*/ 426245 w 426246"/>
              <a:gd name="connsiteY3" fmla="*/ 726281 h 1117201"/>
              <a:gd name="connsiteX4" fmla="*/ 213123 w 426246"/>
              <a:gd name="connsiteY4" fmla="*/ 1117201 h 1117201"/>
              <a:gd name="connsiteX5" fmla="*/ 0 w 426246"/>
              <a:gd name="connsiteY5" fmla="*/ 726281 h 1117201"/>
              <a:gd name="connsiteX6" fmla="*/ 1 w 426246"/>
              <a:gd name="connsiteY6" fmla="*/ 726281 h 1117201"/>
              <a:gd name="connsiteX7" fmla="*/ 46437 w 426246"/>
              <a:gd name="connsiteY7" fmla="*/ 0 h 1117201"/>
              <a:gd name="connsiteX8" fmla="*/ 379811 w 426246"/>
              <a:gd name="connsiteY8" fmla="*/ 0 h 1117201"/>
              <a:gd name="connsiteX9" fmla="*/ 426246 w 426246"/>
              <a:gd name="connsiteY9" fmla="*/ 46435 h 1117201"/>
              <a:gd name="connsiteX10" fmla="*/ 358380 w 426246"/>
              <a:gd name="connsiteY10" fmla="*/ 335756 h 1117201"/>
              <a:gd name="connsiteX11" fmla="*/ 65488 w 426246"/>
              <a:gd name="connsiteY11" fmla="*/ 335756 h 1117201"/>
              <a:gd name="connsiteX12" fmla="*/ 2 w 426246"/>
              <a:gd name="connsiteY12" fmla="*/ 46435 h 1117201"/>
              <a:gd name="connsiteX13" fmla="*/ 46437 w 426246"/>
              <a:gd name="connsiteY13" fmla="*/ 0 h 11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6246" h="1117201">
                <a:moveTo>
                  <a:pt x="73823" y="402431"/>
                </a:moveTo>
                <a:lnTo>
                  <a:pt x="352424" y="402431"/>
                </a:lnTo>
                <a:lnTo>
                  <a:pt x="426246" y="726281"/>
                </a:lnTo>
                <a:lnTo>
                  <a:pt x="426245" y="726281"/>
                </a:lnTo>
                <a:lnTo>
                  <a:pt x="213123" y="1117201"/>
                </a:lnTo>
                <a:lnTo>
                  <a:pt x="0" y="726281"/>
                </a:lnTo>
                <a:lnTo>
                  <a:pt x="1" y="726281"/>
                </a:lnTo>
                <a:close/>
                <a:moveTo>
                  <a:pt x="46437" y="0"/>
                </a:moveTo>
                <a:lnTo>
                  <a:pt x="379811" y="0"/>
                </a:lnTo>
                <a:cubicBezTo>
                  <a:pt x="405456" y="0"/>
                  <a:pt x="426246" y="20790"/>
                  <a:pt x="426246" y="46435"/>
                </a:cubicBezTo>
                <a:lnTo>
                  <a:pt x="358380" y="335756"/>
                </a:lnTo>
                <a:lnTo>
                  <a:pt x="65488" y="335756"/>
                </a:lnTo>
                <a:cubicBezTo>
                  <a:pt x="49813" y="273249"/>
                  <a:pt x="2" y="102394"/>
                  <a:pt x="2" y="46435"/>
                </a:cubicBezTo>
                <a:cubicBezTo>
                  <a:pt x="2" y="20790"/>
                  <a:pt x="20792" y="0"/>
                  <a:pt x="46437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83683" y="1799050"/>
            <a:ext cx="85184" cy="55326"/>
          </a:xfrm>
          <a:custGeom>
            <a:avLst/>
            <a:gdLst>
              <a:gd name="connsiteX0" fmla="*/ 1199486 w 1793873"/>
              <a:gd name="connsiteY0" fmla="*/ 158945 h 629817"/>
              <a:gd name="connsiteX1" fmla="*/ 1199486 w 1793873"/>
              <a:gd name="connsiteY1" fmla="*/ 508195 h 629817"/>
              <a:gd name="connsiteX2" fmla="*/ 1637636 w 1793873"/>
              <a:gd name="connsiteY2" fmla="*/ 508195 h 629817"/>
              <a:gd name="connsiteX3" fmla="*/ 1637636 w 1793873"/>
              <a:gd name="connsiteY3" fmla="*/ 158945 h 629817"/>
              <a:gd name="connsiteX4" fmla="*/ 151165 w 1793873"/>
              <a:gd name="connsiteY4" fmla="*/ 158945 h 629817"/>
              <a:gd name="connsiteX5" fmla="*/ 151165 w 1793873"/>
              <a:gd name="connsiteY5" fmla="*/ 508195 h 629817"/>
              <a:gd name="connsiteX6" fmla="*/ 589315 w 1793873"/>
              <a:gd name="connsiteY6" fmla="*/ 508195 h 629817"/>
              <a:gd name="connsiteX7" fmla="*/ 589315 w 1793873"/>
              <a:gd name="connsiteY7" fmla="*/ 158945 h 629817"/>
              <a:gd name="connsiteX8" fmla="*/ 170284 w 1793873"/>
              <a:gd name="connsiteY8" fmla="*/ 0 h 629817"/>
              <a:gd name="connsiteX9" fmla="*/ 571500 w 1793873"/>
              <a:gd name="connsiteY9" fmla="*/ 0 h 629817"/>
              <a:gd name="connsiteX10" fmla="*/ 580706 w 1793873"/>
              <a:gd name="connsiteY10" fmla="*/ 1859 h 629817"/>
              <a:gd name="connsiteX11" fmla="*/ 580706 w 1793873"/>
              <a:gd name="connsiteY11" fmla="*/ 0 h 629817"/>
              <a:gd name="connsiteX12" fmla="*/ 1222373 w 1793873"/>
              <a:gd name="connsiteY12" fmla="*/ 0 h 629817"/>
              <a:gd name="connsiteX13" fmla="*/ 1257524 w 1793873"/>
              <a:gd name="connsiteY13" fmla="*/ 0 h 629817"/>
              <a:gd name="connsiteX14" fmla="*/ 1623589 w 1793873"/>
              <a:gd name="connsiteY14" fmla="*/ 0 h 629817"/>
              <a:gd name="connsiteX15" fmla="*/ 1793873 w 1793873"/>
              <a:gd name="connsiteY15" fmla="*/ 170284 h 629817"/>
              <a:gd name="connsiteX16" fmla="*/ 1793873 w 1793873"/>
              <a:gd name="connsiteY16" fmla="*/ 459533 h 629817"/>
              <a:gd name="connsiteX17" fmla="*/ 1623589 w 1793873"/>
              <a:gd name="connsiteY17" fmla="*/ 629817 h 629817"/>
              <a:gd name="connsiteX18" fmla="*/ 1222373 w 1793873"/>
              <a:gd name="connsiteY18" fmla="*/ 629817 h 629817"/>
              <a:gd name="connsiteX19" fmla="*/ 1052089 w 1793873"/>
              <a:gd name="connsiteY19" fmla="*/ 459533 h 629817"/>
              <a:gd name="connsiteX20" fmla="*/ 1052089 w 1793873"/>
              <a:gd name="connsiteY20" fmla="*/ 269867 h 629817"/>
              <a:gd name="connsiteX21" fmla="*/ 1019448 w 1793873"/>
              <a:gd name="connsiteY21" fmla="*/ 238597 h 629817"/>
              <a:gd name="connsiteX22" fmla="*/ 772480 w 1793873"/>
              <a:gd name="connsiteY22" fmla="*/ 239651 h 629817"/>
              <a:gd name="connsiteX23" fmla="*/ 741784 w 1793873"/>
              <a:gd name="connsiteY23" fmla="*/ 272720 h 629817"/>
              <a:gd name="connsiteX24" fmla="*/ 741784 w 1793873"/>
              <a:gd name="connsiteY24" fmla="*/ 459533 h 629817"/>
              <a:gd name="connsiteX25" fmla="*/ 571500 w 1793873"/>
              <a:gd name="connsiteY25" fmla="*/ 629817 h 629817"/>
              <a:gd name="connsiteX26" fmla="*/ 170284 w 1793873"/>
              <a:gd name="connsiteY26" fmla="*/ 629817 h 629817"/>
              <a:gd name="connsiteX27" fmla="*/ 0 w 1793873"/>
              <a:gd name="connsiteY27" fmla="*/ 459533 h 629817"/>
              <a:gd name="connsiteX28" fmla="*/ 0 w 1793873"/>
              <a:gd name="connsiteY28" fmla="*/ 170284 h 629817"/>
              <a:gd name="connsiteX29" fmla="*/ 170284 w 1793873"/>
              <a:gd name="connsiteY29" fmla="*/ 0 h 6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93873" h="629817">
                <a:moveTo>
                  <a:pt x="1199486" y="158945"/>
                </a:moveTo>
                <a:lnTo>
                  <a:pt x="1199486" y="508195"/>
                </a:lnTo>
                <a:lnTo>
                  <a:pt x="1637636" y="508195"/>
                </a:lnTo>
                <a:lnTo>
                  <a:pt x="1637636" y="158945"/>
                </a:lnTo>
                <a:close/>
                <a:moveTo>
                  <a:pt x="151165" y="158945"/>
                </a:moveTo>
                <a:lnTo>
                  <a:pt x="151165" y="508195"/>
                </a:lnTo>
                <a:lnTo>
                  <a:pt x="589315" y="508195"/>
                </a:lnTo>
                <a:lnTo>
                  <a:pt x="589315" y="158945"/>
                </a:lnTo>
                <a:close/>
                <a:moveTo>
                  <a:pt x="170284" y="0"/>
                </a:moveTo>
                <a:lnTo>
                  <a:pt x="571500" y="0"/>
                </a:lnTo>
                <a:lnTo>
                  <a:pt x="580706" y="1859"/>
                </a:lnTo>
                <a:lnTo>
                  <a:pt x="580706" y="0"/>
                </a:lnTo>
                <a:lnTo>
                  <a:pt x="1222373" y="0"/>
                </a:lnTo>
                <a:lnTo>
                  <a:pt x="1257524" y="0"/>
                </a:lnTo>
                <a:lnTo>
                  <a:pt x="1623589" y="0"/>
                </a:lnTo>
                <a:cubicBezTo>
                  <a:pt x="1717634" y="0"/>
                  <a:pt x="1793873" y="76239"/>
                  <a:pt x="1793873" y="170284"/>
                </a:cubicBezTo>
                <a:lnTo>
                  <a:pt x="1793873" y="459533"/>
                </a:lnTo>
                <a:cubicBezTo>
                  <a:pt x="1793873" y="553578"/>
                  <a:pt x="1717634" y="629817"/>
                  <a:pt x="1623589" y="629817"/>
                </a:cubicBezTo>
                <a:lnTo>
                  <a:pt x="1222373" y="629817"/>
                </a:lnTo>
                <a:cubicBezTo>
                  <a:pt x="1128328" y="629817"/>
                  <a:pt x="1052089" y="553578"/>
                  <a:pt x="1052089" y="459533"/>
                </a:cubicBezTo>
                <a:lnTo>
                  <a:pt x="1052089" y="269867"/>
                </a:lnTo>
                <a:lnTo>
                  <a:pt x="1019448" y="238597"/>
                </a:lnTo>
                <a:cubicBezTo>
                  <a:pt x="940178" y="175104"/>
                  <a:pt x="842604" y="178661"/>
                  <a:pt x="772480" y="239651"/>
                </a:cubicBezTo>
                <a:lnTo>
                  <a:pt x="741784" y="272720"/>
                </a:lnTo>
                <a:lnTo>
                  <a:pt x="741784" y="459533"/>
                </a:lnTo>
                <a:cubicBezTo>
                  <a:pt x="741784" y="553578"/>
                  <a:pt x="665545" y="629817"/>
                  <a:pt x="571500" y="629817"/>
                </a:cubicBezTo>
                <a:lnTo>
                  <a:pt x="170284" y="629817"/>
                </a:lnTo>
                <a:cubicBezTo>
                  <a:pt x="76239" y="629817"/>
                  <a:pt x="0" y="553578"/>
                  <a:pt x="0" y="459533"/>
                </a:cubicBezTo>
                <a:lnTo>
                  <a:pt x="0" y="170284"/>
                </a:lnTo>
                <a:cubicBezTo>
                  <a:pt x="0" y="76239"/>
                  <a:pt x="76239" y="0"/>
                  <a:pt x="17028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5337" y="1689205"/>
            <a:ext cx="538963" cy="592874"/>
            <a:chOff x="2751438" y="29570"/>
            <a:chExt cx="551034" cy="504775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2751438" y="247985"/>
              <a:ext cx="551034" cy="286360"/>
              <a:chOff x="6111143" y="3956316"/>
              <a:chExt cx="4283899" cy="2362210"/>
            </a:xfrm>
            <a:solidFill>
              <a:srgbClr val="00B0F0"/>
            </a:solidFill>
          </p:grpSpPr>
          <p:sp>
            <p:nvSpPr>
              <p:cNvPr id="18" name="Freeform 17"/>
              <p:cNvSpPr/>
              <p:nvPr/>
            </p:nvSpPr>
            <p:spPr>
              <a:xfrm>
                <a:off x="6111143" y="3984163"/>
                <a:ext cx="2933440" cy="2325310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47537" y="4276999"/>
                <a:ext cx="1547505" cy="2041527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rgbClr val="1F3864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157700" y="3956316"/>
                <a:ext cx="946824" cy="263526"/>
              </a:xfrm>
              <a:prstGeom prst="roundRect">
                <a:avLst>
                  <a:gd name="adj" fmla="val 21666"/>
                </a:avLst>
              </a:prstGeom>
              <a:solidFill>
                <a:srgbClr val="1F3864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2878595" y="29570"/>
              <a:ext cx="238795" cy="207374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 flipH="1">
            <a:off x="584220" y="2861950"/>
            <a:ext cx="389212" cy="331084"/>
          </a:xfrm>
          <a:custGeom>
            <a:avLst/>
            <a:gdLst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258008 w 3331029"/>
              <a:gd name="connsiteY15" fmla="*/ 1716833 h 1912775"/>
              <a:gd name="connsiteX16" fmla="*/ 2164702 w 3331029"/>
              <a:gd name="connsiteY16" fmla="*/ 1782147 h 1912775"/>
              <a:gd name="connsiteX17" fmla="*/ 1968760 w 3331029"/>
              <a:gd name="connsiteY17" fmla="*/ 1446245 h 1912775"/>
              <a:gd name="connsiteX18" fmla="*/ 1688841 w 3331029"/>
              <a:gd name="connsiteY18" fmla="*/ 886408 h 1912775"/>
              <a:gd name="connsiteX19" fmla="*/ 1558213 w 3331029"/>
              <a:gd name="connsiteY19" fmla="*/ 457200 h 1912775"/>
              <a:gd name="connsiteX20" fmla="*/ 1418253 w 3331029"/>
              <a:gd name="connsiteY20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164702 w 3331029"/>
              <a:gd name="connsiteY15" fmla="*/ 1782147 h 1912775"/>
              <a:gd name="connsiteX16" fmla="*/ 1968760 w 3331029"/>
              <a:gd name="connsiteY16" fmla="*/ 1446245 h 1912775"/>
              <a:gd name="connsiteX17" fmla="*/ 1688841 w 3331029"/>
              <a:gd name="connsiteY17" fmla="*/ 886408 h 1912775"/>
              <a:gd name="connsiteX18" fmla="*/ 1558213 w 3331029"/>
              <a:gd name="connsiteY18" fmla="*/ 457200 h 1912775"/>
              <a:gd name="connsiteX19" fmla="*/ 1418253 w 3331029"/>
              <a:gd name="connsiteY19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164702 w 3331029"/>
              <a:gd name="connsiteY14" fmla="*/ 1782147 h 1912775"/>
              <a:gd name="connsiteX15" fmla="*/ 1968760 w 3331029"/>
              <a:gd name="connsiteY15" fmla="*/ 1446245 h 1912775"/>
              <a:gd name="connsiteX16" fmla="*/ 1688841 w 3331029"/>
              <a:gd name="connsiteY16" fmla="*/ 886408 h 1912775"/>
              <a:gd name="connsiteX17" fmla="*/ 1558213 w 3331029"/>
              <a:gd name="connsiteY17" fmla="*/ 457200 h 1912775"/>
              <a:gd name="connsiteX18" fmla="*/ 1418253 w 3331029"/>
              <a:gd name="connsiteY18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558213 w 3331029"/>
              <a:gd name="connsiteY16" fmla="*/ 457200 h 1912775"/>
              <a:gd name="connsiteX17" fmla="*/ 1418253 w 3331029"/>
              <a:gd name="connsiteY17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418253 w 3331029"/>
              <a:gd name="connsiteY16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418253 w 3331029"/>
              <a:gd name="connsiteY15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36914 w 3331029"/>
              <a:gd name="connsiteY0" fmla="*/ 0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36914 w 3331029"/>
              <a:gd name="connsiteY14" fmla="*/ 0 h 1912775"/>
              <a:gd name="connsiteX0" fmla="*/ 1436914 w 3331029"/>
              <a:gd name="connsiteY0" fmla="*/ 0 h 1912775"/>
              <a:gd name="connsiteX1" fmla="*/ 223935 w 3331029"/>
              <a:gd name="connsiteY1" fmla="*/ 699796 h 1912775"/>
              <a:gd name="connsiteX2" fmla="*/ 130629 w 3331029"/>
              <a:gd name="connsiteY2" fmla="*/ 989045 h 1912775"/>
              <a:gd name="connsiteX3" fmla="*/ 0 w 3331029"/>
              <a:gd name="connsiteY3" fmla="*/ 1614196 h 1912775"/>
              <a:gd name="connsiteX4" fmla="*/ 746449 w 3331029"/>
              <a:gd name="connsiteY4" fmla="*/ 1828800 h 1912775"/>
              <a:gd name="connsiteX5" fmla="*/ 1735494 w 3331029"/>
              <a:gd name="connsiteY5" fmla="*/ 1912775 h 1912775"/>
              <a:gd name="connsiteX6" fmla="*/ 2948474 w 3331029"/>
              <a:gd name="connsiteY6" fmla="*/ 1884784 h 1912775"/>
              <a:gd name="connsiteX7" fmla="*/ 2901821 w 3331029"/>
              <a:gd name="connsiteY7" fmla="*/ 1772816 h 1912775"/>
              <a:gd name="connsiteX8" fmla="*/ 3247053 w 3331029"/>
              <a:gd name="connsiteY8" fmla="*/ 783771 h 1912775"/>
              <a:gd name="connsiteX9" fmla="*/ 3331029 w 3331029"/>
              <a:gd name="connsiteY9" fmla="*/ 513184 h 1912775"/>
              <a:gd name="connsiteX10" fmla="*/ 3331029 w 3331029"/>
              <a:gd name="connsiteY10" fmla="*/ 158620 h 1912775"/>
              <a:gd name="connsiteX11" fmla="*/ 2911151 w 3331029"/>
              <a:gd name="connsiteY11" fmla="*/ 0 h 1912775"/>
              <a:gd name="connsiteX12" fmla="*/ 2164702 w 3331029"/>
              <a:gd name="connsiteY12" fmla="*/ 1782147 h 1912775"/>
              <a:gd name="connsiteX13" fmla="*/ 1436914 w 3331029"/>
              <a:gd name="connsiteY13" fmla="*/ 0 h 1912775"/>
              <a:gd name="connsiteX0" fmla="*/ 1436914 w 3331029"/>
              <a:gd name="connsiteY0" fmla="*/ 0 h 1912775"/>
              <a:gd name="connsiteX1" fmla="*/ 130629 w 3331029"/>
              <a:gd name="connsiteY1" fmla="*/ 989045 h 1912775"/>
              <a:gd name="connsiteX2" fmla="*/ 0 w 3331029"/>
              <a:gd name="connsiteY2" fmla="*/ 1614196 h 1912775"/>
              <a:gd name="connsiteX3" fmla="*/ 746449 w 3331029"/>
              <a:gd name="connsiteY3" fmla="*/ 1828800 h 1912775"/>
              <a:gd name="connsiteX4" fmla="*/ 1735494 w 3331029"/>
              <a:gd name="connsiteY4" fmla="*/ 1912775 h 1912775"/>
              <a:gd name="connsiteX5" fmla="*/ 2948474 w 3331029"/>
              <a:gd name="connsiteY5" fmla="*/ 1884784 h 1912775"/>
              <a:gd name="connsiteX6" fmla="*/ 2901821 w 3331029"/>
              <a:gd name="connsiteY6" fmla="*/ 1772816 h 1912775"/>
              <a:gd name="connsiteX7" fmla="*/ 3247053 w 3331029"/>
              <a:gd name="connsiteY7" fmla="*/ 783771 h 1912775"/>
              <a:gd name="connsiteX8" fmla="*/ 3331029 w 3331029"/>
              <a:gd name="connsiteY8" fmla="*/ 513184 h 1912775"/>
              <a:gd name="connsiteX9" fmla="*/ 3331029 w 3331029"/>
              <a:gd name="connsiteY9" fmla="*/ 158620 h 1912775"/>
              <a:gd name="connsiteX10" fmla="*/ 2911151 w 3331029"/>
              <a:gd name="connsiteY10" fmla="*/ 0 h 1912775"/>
              <a:gd name="connsiteX11" fmla="*/ 2164702 w 3331029"/>
              <a:gd name="connsiteY11" fmla="*/ 1782147 h 1912775"/>
              <a:gd name="connsiteX12" fmla="*/ 1436914 w 3331029"/>
              <a:gd name="connsiteY12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1735494 w 3331029"/>
              <a:gd name="connsiteY2" fmla="*/ 1912775 h 1912775"/>
              <a:gd name="connsiteX3" fmla="*/ 2948474 w 3331029"/>
              <a:gd name="connsiteY3" fmla="*/ 1884784 h 1912775"/>
              <a:gd name="connsiteX4" fmla="*/ 2901821 w 3331029"/>
              <a:gd name="connsiteY4" fmla="*/ 1772816 h 1912775"/>
              <a:gd name="connsiteX5" fmla="*/ 3247053 w 3331029"/>
              <a:gd name="connsiteY5" fmla="*/ 783771 h 1912775"/>
              <a:gd name="connsiteX6" fmla="*/ 3331029 w 3331029"/>
              <a:gd name="connsiteY6" fmla="*/ 513184 h 1912775"/>
              <a:gd name="connsiteX7" fmla="*/ 3331029 w 3331029"/>
              <a:gd name="connsiteY7" fmla="*/ 158620 h 1912775"/>
              <a:gd name="connsiteX8" fmla="*/ 2911151 w 3331029"/>
              <a:gd name="connsiteY8" fmla="*/ 0 h 1912775"/>
              <a:gd name="connsiteX9" fmla="*/ 2164702 w 3331029"/>
              <a:gd name="connsiteY9" fmla="*/ 1782147 h 1912775"/>
              <a:gd name="connsiteX10" fmla="*/ 1436914 w 3331029"/>
              <a:gd name="connsiteY10" fmla="*/ 0 h 1912775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247053 w 3331029"/>
              <a:gd name="connsiteY4" fmla="*/ 783771 h 1915295"/>
              <a:gd name="connsiteX5" fmla="*/ 3331029 w 3331029"/>
              <a:gd name="connsiteY5" fmla="*/ 513184 h 1915295"/>
              <a:gd name="connsiteX6" fmla="*/ 3331029 w 3331029"/>
              <a:gd name="connsiteY6" fmla="*/ 158620 h 1915295"/>
              <a:gd name="connsiteX7" fmla="*/ 2911151 w 3331029"/>
              <a:gd name="connsiteY7" fmla="*/ 0 h 1915295"/>
              <a:gd name="connsiteX8" fmla="*/ 2164702 w 3331029"/>
              <a:gd name="connsiteY8" fmla="*/ 1782147 h 1915295"/>
              <a:gd name="connsiteX9" fmla="*/ 1436914 w 3331029"/>
              <a:gd name="connsiteY9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14689 w 3308804"/>
              <a:gd name="connsiteY0" fmla="*/ 0 h 1917453"/>
              <a:gd name="connsiteX1" fmla="*/ 0 w 3308804"/>
              <a:gd name="connsiteY1" fmla="*/ 1623721 h 1917453"/>
              <a:gd name="connsiteX2" fmla="*/ 2926249 w 3308804"/>
              <a:gd name="connsiteY2" fmla="*/ 1884784 h 1917453"/>
              <a:gd name="connsiteX3" fmla="*/ 2879596 w 3308804"/>
              <a:gd name="connsiteY3" fmla="*/ 1772816 h 1917453"/>
              <a:gd name="connsiteX4" fmla="*/ 3308804 w 3308804"/>
              <a:gd name="connsiteY4" fmla="*/ 513184 h 1917453"/>
              <a:gd name="connsiteX5" fmla="*/ 3308804 w 3308804"/>
              <a:gd name="connsiteY5" fmla="*/ 158620 h 1917453"/>
              <a:gd name="connsiteX6" fmla="*/ 2888926 w 3308804"/>
              <a:gd name="connsiteY6" fmla="*/ 0 h 1917453"/>
              <a:gd name="connsiteX7" fmla="*/ 2142477 w 3308804"/>
              <a:gd name="connsiteY7" fmla="*/ 1782147 h 1917453"/>
              <a:gd name="connsiteX8" fmla="*/ 1414689 w 3308804"/>
              <a:gd name="connsiteY8" fmla="*/ 0 h 1917453"/>
              <a:gd name="connsiteX0" fmla="*/ 1417845 w 3311960"/>
              <a:gd name="connsiteY0" fmla="*/ 0 h 1917453"/>
              <a:gd name="connsiteX1" fmla="*/ 3156 w 3311960"/>
              <a:gd name="connsiteY1" fmla="*/ 1623721 h 1917453"/>
              <a:gd name="connsiteX2" fmla="*/ 2929405 w 3311960"/>
              <a:gd name="connsiteY2" fmla="*/ 1884784 h 1917453"/>
              <a:gd name="connsiteX3" fmla="*/ 2882752 w 3311960"/>
              <a:gd name="connsiteY3" fmla="*/ 1772816 h 1917453"/>
              <a:gd name="connsiteX4" fmla="*/ 3311960 w 3311960"/>
              <a:gd name="connsiteY4" fmla="*/ 513184 h 1917453"/>
              <a:gd name="connsiteX5" fmla="*/ 3311960 w 3311960"/>
              <a:gd name="connsiteY5" fmla="*/ 158620 h 1917453"/>
              <a:gd name="connsiteX6" fmla="*/ 2892082 w 3311960"/>
              <a:gd name="connsiteY6" fmla="*/ 0 h 1917453"/>
              <a:gd name="connsiteX7" fmla="*/ 2145633 w 3311960"/>
              <a:gd name="connsiteY7" fmla="*/ 1782147 h 1917453"/>
              <a:gd name="connsiteX8" fmla="*/ 1417845 w 3311960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029" h="1917453">
                <a:moveTo>
                  <a:pt x="1421914" y="0"/>
                </a:moveTo>
                <a:cubicBezTo>
                  <a:pt x="-316689" y="435428"/>
                  <a:pt x="45908" y="1617501"/>
                  <a:pt x="7225" y="1623721"/>
                </a:cubicBezTo>
                <a:cubicBezTo>
                  <a:pt x="868946" y="1956513"/>
                  <a:pt x="1941319" y="1943878"/>
                  <a:pt x="2933474" y="1884784"/>
                </a:cubicBezTo>
                <a:lnTo>
                  <a:pt x="2886821" y="1772816"/>
                </a:lnTo>
                <a:lnTo>
                  <a:pt x="3316029" y="513184"/>
                </a:lnTo>
                <a:lnTo>
                  <a:pt x="3316029" y="158620"/>
                </a:lnTo>
                <a:lnTo>
                  <a:pt x="2896151" y="0"/>
                </a:lnTo>
                <a:cubicBezTo>
                  <a:pt x="2731310" y="584719"/>
                  <a:pt x="2473163" y="1374710"/>
                  <a:pt x="2149702" y="1782147"/>
                </a:cubicBezTo>
                <a:cubicBezTo>
                  <a:pt x="1826241" y="1377820"/>
                  <a:pt x="1568094" y="572278"/>
                  <a:pt x="142191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786348" y="1872428"/>
            <a:ext cx="117960" cy="1495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c 22"/>
          <p:cNvSpPr/>
          <p:nvPr/>
        </p:nvSpPr>
        <p:spPr>
          <a:xfrm rot="16200000" flipH="1">
            <a:off x="777567" y="1877269"/>
            <a:ext cx="117958" cy="1398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8981" y="2060590"/>
            <a:ext cx="225987" cy="1889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23148" y="1993968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803423" y="1714728"/>
            <a:ext cx="501197" cy="553344"/>
            <a:chOff x="9534712" y="4841919"/>
            <a:chExt cx="447107" cy="498333"/>
          </a:xfrm>
        </p:grpSpPr>
        <p:sp>
          <p:nvSpPr>
            <p:cNvPr id="41" name="Freeform 40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9728482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9605907" y="5093939"/>
              <a:ext cx="375912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23416" y="2600355"/>
            <a:ext cx="541018" cy="592159"/>
            <a:chOff x="492901" y="4174631"/>
            <a:chExt cx="541018" cy="592159"/>
          </a:xfrm>
        </p:grpSpPr>
        <p:sp>
          <p:nvSpPr>
            <p:cNvPr id="42" name="Oval 41"/>
            <p:cNvSpPr/>
            <p:nvPr/>
          </p:nvSpPr>
          <p:spPr>
            <a:xfrm>
              <a:off x="635356" y="4174631"/>
              <a:ext cx="262537" cy="254177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492901" y="4435706"/>
              <a:ext cx="417194" cy="33108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2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8162" y="4260536"/>
              <a:ext cx="204783" cy="68128"/>
            </a:xfrm>
            <a:custGeom>
              <a:avLst/>
              <a:gdLst>
                <a:gd name="connsiteX0" fmla="*/ 1199486 w 1793873"/>
                <a:gd name="connsiteY0" fmla="*/ 158945 h 629817"/>
                <a:gd name="connsiteX1" fmla="*/ 1199486 w 1793873"/>
                <a:gd name="connsiteY1" fmla="*/ 508195 h 629817"/>
                <a:gd name="connsiteX2" fmla="*/ 1637636 w 1793873"/>
                <a:gd name="connsiteY2" fmla="*/ 508195 h 629817"/>
                <a:gd name="connsiteX3" fmla="*/ 1637636 w 1793873"/>
                <a:gd name="connsiteY3" fmla="*/ 158945 h 629817"/>
                <a:gd name="connsiteX4" fmla="*/ 151165 w 1793873"/>
                <a:gd name="connsiteY4" fmla="*/ 158945 h 629817"/>
                <a:gd name="connsiteX5" fmla="*/ 151165 w 1793873"/>
                <a:gd name="connsiteY5" fmla="*/ 508195 h 629817"/>
                <a:gd name="connsiteX6" fmla="*/ 589315 w 1793873"/>
                <a:gd name="connsiteY6" fmla="*/ 508195 h 629817"/>
                <a:gd name="connsiteX7" fmla="*/ 589315 w 1793873"/>
                <a:gd name="connsiteY7" fmla="*/ 158945 h 629817"/>
                <a:gd name="connsiteX8" fmla="*/ 170284 w 1793873"/>
                <a:gd name="connsiteY8" fmla="*/ 0 h 629817"/>
                <a:gd name="connsiteX9" fmla="*/ 571500 w 1793873"/>
                <a:gd name="connsiteY9" fmla="*/ 0 h 629817"/>
                <a:gd name="connsiteX10" fmla="*/ 580706 w 1793873"/>
                <a:gd name="connsiteY10" fmla="*/ 1859 h 629817"/>
                <a:gd name="connsiteX11" fmla="*/ 580706 w 1793873"/>
                <a:gd name="connsiteY11" fmla="*/ 0 h 629817"/>
                <a:gd name="connsiteX12" fmla="*/ 1222373 w 1793873"/>
                <a:gd name="connsiteY12" fmla="*/ 0 h 629817"/>
                <a:gd name="connsiteX13" fmla="*/ 1257524 w 1793873"/>
                <a:gd name="connsiteY13" fmla="*/ 0 h 629817"/>
                <a:gd name="connsiteX14" fmla="*/ 1623589 w 1793873"/>
                <a:gd name="connsiteY14" fmla="*/ 0 h 629817"/>
                <a:gd name="connsiteX15" fmla="*/ 1793873 w 1793873"/>
                <a:gd name="connsiteY15" fmla="*/ 170284 h 629817"/>
                <a:gd name="connsiteX16" fmla="*/ 1793873 w 1793873"/>
                <a:gd name="connsiteY16" fmla="*/ 459533 h 629817"/>
                <a:gd name="connsiteX17" fmla="*/ 1623589 w 1793873"/>
                <a:gd name="connsiteY17" fmla="*/ 629817 h 629817"/>
                <a:gd name="connsiteX18" fmla="*/ 1222373 w 1793873"/>
                <a:gd name="connsiteY18" fmla="*/ 629817 h 629817"/>
                <a:gd name="connsiteX19" fmla="*/ 1052089 w 1793873"/>
                <a:gd name="connsiteY19" fmla="*/ 459533 h 629817"/>
                <a:gd name="connsiteX20" fmla="*/ 1052089 w 1793873"/>
                <a:gd name="connsiteY20" fmla="*/ 269867 h 629817"/>
                <a:gd name="connsiteX21" fmla="*/ 1019448 w 1793873"/>
                <a:gd name="connsiteY21" fmla="*/ 238597 h 629817"/>
                <a:gd name="connsiteX22" fmla="*/ 772480 w 1793873"/>
                <a:gd name="connsiteY22" fmla="*/ 239651 h 629817"/>
                <a:gd name="connsiteX23" fmla="*/ 741784 w 1793873"/>
                <a:gd name="connsiteY23" fmla="*/ 272720 h 629817"/>
                <a:gd name="connsiteX24" fmla="*/ 741784 w 1793873"/>
                <a:gd name="connsiteY24" fmla="*/ 459533 h 629817"/>
                <a:gd name="connsiteX25" fmla="*/ 571500 w 1793873"/>
                <a:gd name="connsiteY25" fmla="*/ 629817 h 629817"/>
                <a:gd name="connsiteX26" fmla="*/ 170284 w 1793873"/>
                <a:gd name="connsiteY26" fmla="*/ 629817 h 629817"/>
                <a:gd name="connsiteX27" fmla="*/ 0 w 1793873"/>
                <a:gd name="connsiteY27" fmla="*/ 459533 h 629817"/>
                <a:gd name="connsiteX28" fmla="*/ 0 w 1793873"/>
                <a:gd name="connsiteY28" fmla="*/ 170284 h 629817"/>
                <a:gd name="connsiteX29" fmla="*/ 170284 w 1793873"/>
                <a:gd name="connsiteY29" fmla="*/ 0 h 6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3873" h="629817">
                  <a:moveTo>
                    <a:pt x="1199486" y="158945"/>
                  </a:moveTo>
                  <a:lnTo>
                    <a:pt x="1199486" y="508195"/>
                  </a:lnTo>
                  <a:lnTo>
                    <a:pt x="1637636" y="508195"/>
                  </a:lnTo>
                  <a:lnTo>
                    <a:pt x="1637636" y="158945"/>
                  </a:lnTo>
                  <a:close/>
                  <a:moveTo>
                    <a:pt x="151165" y="158945"/>
                  </a:moveTo>
                  <a:lnTo>
                    <a:pt x="151165" y="508195"/>
                  </a:lnTo>
                  <a:lnTo>
                    <a:pt x="589315" y="508195"/>
                  </a:lnTo>
                  <a:lnTo>
                    <a:pt x="589315" y="158945"/>
                  </a:lnTo>
                  <a:close/>
                  <a:moveTo>
                    <a:pt x="170284" y="0"/>
                  </a:moveTo>
                  <a:lnTo>
                    <a:pt x="571500" y="0"/>
                  </a:lnTo>
                  <a:lnTo>
                    <a:pt x="580706" y="1859"/>
                  </a:lnTo>
                  <a:lnTo>
                    <a:pt x="580706" y="0"/>
                  </a:lnTo>
                  <a:lnTo>
                    <a:pt x="1222373" y="0"/>
                  </a:lnTo>
                  <a:lnTo>
                    <a:pt x="1257524" y="0"/>
                  </a:lnTo>
                  <a:lnTo>
                    <a:pt x="1623589" y="0"/>
                  </a:lnTo>
                  <a:cubicBezTo>
                    <a:pt x="1717634" y="0"/>
                    <a:pt x="1793873" y="76239"/>
                    <a:pt x="1793873" y="170284"/>
                  </a:cubicBezTo>
                  <a:lnTo>
                    <a:pt x="1793873" y="459533"/>
                  </a:lnTo>
                  <a:cubicBezTo>
                    <a:pt x="1793873" y="553578"/>
                    <a:pt x="1717634" y="629817"/>
                    <a:pt x="1623589" y="629817"/>
                  </a:cubicBezTo>
                  <a:lnTo>
                    <a:pt x="1222373" y="629817"/>
                  </a:lnTo>
                  <a:cubicBezTo>
                    <a:pt x="1128328" y="629817"/>
                    <a:pt x="1052089" y="553578"/>
                    <a:pt x="1052089" y="459533"/>
                  </a:cubicBezTo>
                  <a:lnTo>
                    <a:pt x="1052089" y="269867"/>
                  </a:lnTo>
                  <a:lnTo>
                    <a:pt x="1019448" y="238597"/>
                  </a:lnTo>
                  <a:cubicBezTo>
                    <a:pt x="940178" y="175104"/>
                    <a:pt x="842604" y="178661"/>
                    <a:pt x="772480" y="239651"/>
                  </a:cubicBezTo>
                  <a:lnTo>
                    <a:pt x="741784" y="272720"/>
                  </a:lnTo>
                  <a:lnTo>
                    <a:pt x="741784" y="459533"/>
                  </a:lnTo>
                  <a:cubicBezTo>
                    <a:pt x="741784" y="553578"/>
                    <a:pt x="665545" y="629817"/>
                    <a:pt x="571500" y="629817"/>
                  </a:cubicBezTo>
                  <a:lnTo>
                    <a:pt x="170284" y="629817"/>
                  </a:lnTo>
                  <a:cubicBezTo>
                    <a:pt x="76239" y="629817"/>
                    <a:pt x="0" y="553578"/>
                    <a:pt x="0" y="459533"/>
                  </a:cubicBezTo>
                  <a:lnTo>
                    <a:pt x="0" y="170284"/>
                  </a:lnTo>
                  <a:cubicBezTo>
                    <a:pt x="0" y="76239"/>
                    <a:pt x="76239" y="0"/>
                    <a:pt x="17028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flipH="1">
              <a:off x="616725" y="4430938"/>
              <a:ext cx="417194" cy="33108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2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 rot="2946781">
              <a:off x="588058" y="4468682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 rot="2946781">
              <a:off x="759719" y="4475286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785" y="4584677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Rectangle 91"/>
          <p:cNvSpPr/>
          <p:nvPr/>
        </p:nvSpPr>
        <p:spPr>
          <a:xfrm flipH="1">
            <a:off x="2042448" y="1689584"/>
            <a:ext cx="306745" cy="354638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  <a:gd name="connsiteX0" fmla="*/ 77661 w 271044"/>
              <a:gd name="connsiteY0" fmla="*/ 11200 h 167098"/>
              <a:gd name="connsiteX1" fmla="*/ 271044 w 271044"/>
              <a:gd name="connsiteY1" fmla="*/ 0 h 167098"/>
              <a:gd name="connsiteX2" fmla="*/ 233812 w 271044"/>
              <a:gd name="connsiteY2" fmla="*/ 167098 h 167098"/>
              <a:gd name="connsiteX3" fmla="*/ 11045 w 271044"/>
              <a:gd name="connsiteY3" fmla="*/ 164730 h 167098"/>
              <a:gd name="connsiteX4" fmla="*/ 31463 w 271044"/>
              <a:gd name="connsiteY4" fmla="*/ 125248 h 167098"/>
              <a:gd name="connsiteX5" fmla="*/ 77661 w 271044"/>
              <a:gd name="connsiteY5" fmla="*/ 11200 h 167098"/>
              <a:gd name="connsiteX0" fmla="*/ 77661 w 271044"/>
              <a:gd name="connsiteY0" fmla="*/ 22916 h 178814"/>
              <a:gd name="connsiteX1" fmla="*/ 271044 w 271044"/>
              <a:gd name="connsiteY1" fmla="*/ 11716 h 178814"/>
              <a:gd name="connsiteX2" fmla="*/ 233812 w 271044"/>
              <a:gd name="connsiteY2" fmla="*/ 178814 h 178814"/>
              <a:gd name="connsiteX3" fmla="*/ 11045 w 271044"/>
              <a:gd name="connsiteY3" fmla="*/ 176446 h 178814"/>
              <a:gd name="connsiteX4" fmla="*/ 31463 w 271044"/>
              <a:gd name="connsiteY4" fmla="*/ 136964 h 178814"/>
              <a:gd name="connsiteX5" fmla="*/ 77661 w 271044"/>
              <a:gd name="connsiteY5" fmla="*/ 22916 h 178814"/>
              <a:gd name="connsiteX0" fmla="*/ 77661 w 316546"/>
              <a:gd name="connsiteY0" fmla="*/ 28407 h 184305"/>
              <a:gd name="connsiteX1" fmla="*/ 316546 w 316546"/>
              <a:gd name="connsiteY1" fmla="*/ 10135 h 184305"/>
              <a:gd name="connsiteX2" fmla="*/ 233812 w 316546"/>
              <a:gd name="connsiteY2" fmla="*/ 184305 h 184305"/>
              <a:gd name="connsiteX3" fmla="*/ 11045 w 316546"/>
              <a:gd name="connsiteY3" fmla="*/ 181937 h 184305"/>
              <a:gd name="connsiteX4" fmla="*/ 31463 w 316546"/>
              <a:gd name="connsiteY4" fmla="*/ 142455 h 184305"/>
              <a:gd name="connsiteX5" fmla="*/ 77661 w 316546"/>
              <a:gd name="connsiteY5" fmla="*/ 28407 h 184305"/>
              <a:gd name="connsiteX0" fmla="*/ 77661 w 341700"/>
              <a:gd name="connsiteY0" fmla="*/ 28407 h 184305"/>
              <a:gd name="connsiteX1" fmla="*/ 316546 w 341700"/>
              <a:gd name="connsiteY1" fmla="*/ 10135 h 184305"/>
              <a:gd name="connsiteX2" fmla="*/ 326701 w 341700"/>
              <a:gd name="connsiteY2" fmla="*/ 36032 h 184305"/>
              <a:gd name="connsiteX3" fmla="*/ 233812 w 341700"/>
              <a:gd name="connsiteY3" fmla="*/ 184305 h 184305"/>
              <a:gd name="connsiteX4" fmla="*/ 11045 w 341700"/>
              <a:gd name="connsiteY4" fmla="*/ 181937 h 184305"/>
              <a:gd name="connsiteX5" fmla="*/ 31463 w 341700"/>
              <a:gd name="connsiteY5" fmla="*/ 142455 h 184305"/>
              <a:gd name="connsiteX6" fmla="*/ 77661 w 341700"/>
              <a:gd name="connsiteY6" fmla="*/ 28407 h 184305"/>
              <a:gd name="connsiteX0" fmla="*/ 77661 w 341700"/>
              <a:gd name="connsiteY0" fmla="*/ 30940 h 186838"/>
              <a:gd name="connsiteX1" fmla="*/ 316546 w 341700"/>
              <a:gd name="connsiteY1" fmla="*/ 9559 h 186838"/>
              <a:gd name="connsiteX2" fmla="*/ 326701 w 341700"/>
              <a:gd name="connsiteY2" fmla="*/ 38565 h 186838"/>
              <a:gd name="connsiteX3" fmla="*/ 233812 w 341700"/>
              <a:gd name="connsiteY3" fmla="*/ 186838 h 186838"/>
              <a:gd name="connsiteX4" fmla="*/ 11045 w 341700"/>
              <a:gd name="connsiteY4" fmla="*/ 184470 h 186838"/>
              <a:gd name="connsiteX5" fmla="*/ 31463 w 341700"/>
              <a:gd name="connsiteY5" fmla="*/ 144988 h 186838"/>
              <a:gd name="connsiteX6" fmla="*/ 77661 w 341700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33812 w 360504"/>
              <a:gd name="connsiteY3" fmla="*/ 186838 h 186838"/>
              <a:gd name="connsiteX4" fmla="*/ 11045 w 360504"/>
              <a:gd name="connsiteY4" fmla="*/ 184470 h 186838"/>
              <a:gd name="connsiteX5" fmla="*/ 31463 w 360504"/>
              <a:gd name="connsiteY5" fmla="*/ 144988 h 186838"/>
              <a:gd name="connsiteX6" fmla="*/ 77661 w 360504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33812 w 360504"/>
              <a:gd name="connsiteY3" fmla="*/ 186838 h 186838"/>
              <a:gd name="connsiteX4" fmla="*/ 11045 w 360504"/>
              <a:gd name="connsiteY4" fmla="*/ 184470 h 186838"/>
              <a:gd name="connsiteX5" fmla="*/ 31463 w 360504"/>
              <a:gd name="connsiteY5" fmla="*/ 144988 h 186838"/>
              <a:gd name="connsiteX6" fmla="*/ 77661 w 360504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41385 w 360504"/>
              <a:gd name="connsiteY3" fmla="*/ 91417 h 186838"/>
              <a:gd name="connsiteX4" fmla="*/ 233812 w 360504"/>
              <a:gd name="connsiteY4" fmla="*/ 186838 h 186838"/>
              <a:gd name="connsiteX5" fmla="*/ 11045 w 360504"/>
              <a:gd name="connsiteY5" fmla="*/ 184470 h 186838"/>
              <a:gd name="connsiteX6" fmla="*/ 31463 w 360504"/>
              <a:gd name="connsiteY6" fmla="*/ 144988 h 186838"/>
              <a:gd name="connsiteX7" fmla="*/ 77661 w 360504"/>
              <a:gd name="connsiteY7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199593 w 360504"/>
              <a:gd name="connsiteY3" fmla="*/ 83388 h 186838"/>
              <a:gd name="connsiteX4" fmla="*/ 233812 w 360504"/>
              <a:gd name="connsiteY4" fmla="*/ 186838 h 186838"/>
              <a:gd name="connsiteX5" fmla="*/ 11045 w 360504"/>
              <a:gd name="connsiteY5" fmla="*/ 184470 h 186838"/>
              <a:gd name="connsiteX6" fmla="*/ 31463 w 360504"/>
              <a:gd name="connsiteY6" fmla="*/ 144988 h 186838"/>
              <a:gd name="connsiteX7" fmla="*/ 77661 w 360504"/>
              <a:gd name="connsiteY7" fmla="*/ 30940 h 18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04" h="186838">
                <a:moveTo>
                  <a:pt x="77661" y="30940"/>
                </a:moveTo>
                <a:cubicBezTo>
                  <a:pt x="128851" y="16599"/>
                  <a:pt x="235127" y="-16164"/>
                  <a:pt x="316546" y="9559"/>
                </a:cubicBezTo>
                <a:cubicBezTo>
                  <a:pt x="356157" y="10312"/>
                  <a:pt x="368929" y="15755"/>
                  <a:pt x="355140" y="44783"/>
                </a:cubicBezTo>
                <a:cubicBezTo>
                  <a:pt x="349249" y="59980"/>
                  <a:pt x="219814" y="59712"/>
                  <a:pt x="199593" y="83388"/>
                </a:cubicBezTo>
                <a:cubicBezTo>
                  <a:pt x="179372" y="107064"/>
                  <a:pt x="278838" y="172884"/>
                  <a:pt x="233812" y="186838"/>
                </a:cubicBezTo>
                <a:lnTo>
                  <a:pt x="11045" y="184470"/>
                </a:lnTo>
                <a:cubicBezTo>
                  <a:pt x="-18402" y="175127"/>
                  <a:pt x="18964" y="162289"/>
                  <a:pt x="31463" y="144988"/>
                </a:cubicBezTo>
                <a:cubicBezTo>
                  <a:pt x="10438" y="111112"/>
                  <a:pt x="60518" y="38965"/>
                  <a:pt x="77661" y="30940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59"/>
          <p:cNvSpPr/>
          <p:nvPr/>
        </p:nvSpPr>
        <p:spPr>
          <a:xfrm>
            <a:off x="720398" y="1648411"/>
            <a:ext cx="253034" cy="130917"/>
          </a:xfrm>
          <a:custGeom>
            <a:avLst/>
            <a:gdLst>
              <a:gd name="connsiteX0" fmla="*/ 0 w 235612"/>
              <a:gd name="connsiteY0" fmla="*/ 0 h 98990"/>
              <a:gd name="connsiteX1" fmla="*/ 235612 w 235612"/>
              <a:gd name="connsiteY1" fmla="*/ 0 h 98990"/>
              <a:gd name="connsiteX2" fmla="*/ 235612 w 235612"/>
              <a:gd name="connsiteY2" fmla="*/ 98990 h 98990"/>
              <a:gd name="connsiteX3" fmla="*/ 0 w 235612"/>
              <a:gd name="connsiteY3" fmla="*/ 98990 h 98990"/>
              <a:gd name="connsiteX4" fmla="*/ 0 w 235612"/>
              <a:gd name="connsiteY4" fmla="*/ 0 h 98990"/>
              <a:gd name="connsiteX0" fmla="*/ 7749 w 235612"/>
              <a:gd name="connsiteY0" fmla="*/ 38745 h 98990"/>
              <a:gd name="connsiteX1" fmla="*/ 235612 w 235612"/>
              <a:gd name="connsiteY1" fmla="*/ 0 h 98990"/>
              <a:gd name="connsiteX2" fmla="*/ 235612 w 235612"/>
              <a:gd name="connsiteY2" fmla="*/ 98990 h 98990"/>
              <a:gd name="connsiteX3" fmla="*/ 0 w 235612"/>
              <a:gd name="connsiteY3" fmla="*/ 98990 h 98990"/>
              <a:gd name="connsiteX4" fmla="*/ 7749 w 235612"/>
              <a:gd name="connsiteY4" fmla="*/ 38745 h 98990"/>
              <a:gd name="connsiteX0" fmla="*/ 7749 w 235612"/>
              <a:gd name="connsiteY0" fmla="*/ 3874 h 64119"/>
              <a:gd name="connsiteX1" fmla="*/ 181368 w 235612"/>
              <a:gd name="connsiteY1" fmla="*/ 0 h 64119"/>
              <a:gd name="connsiteX2" fmla="*/ 235612 w 235612"/>
              <a:gd name="connsiteY2" fmla="*/ 64119 h 64119"/>
              <a:gd name="connsiteX3" fmla="*/ 0 w 235612"/>
              <a:gd name="connsiteY3" fmla="*/ 64119 h 64119"/>
              <a:gd name="connsiteX4" fmla="*/ 7749 w 235612"/>
              <a:gd name="connsiteY4" fmla="*/ 3874 h 64119"/>
              <a:gd name="connsiteX0" fmla="*/ 7749 w 235612"/>
              <a:gd name="connsiteY0" fmla="*/ 24993 h 85238"/>
              <a:gd name="connsiteX1" fmla="*/ 181368 w 235612"/>
              <a:gd name="connsiteY1" fmla="*/ 21119 h 85238"/>
              <a:gd name="connsiteX2" fmla="*/ 235612 w 235612"/>
              <a:gd name="connsiteY2" fmla="*/ 85238 h 85238"/>
              <a:gd name="connsiteX3" fmla="*/ 0 w 235612"/>
              <a:gd name="connsiteY3" fmla="*/ 85238 h 85238"/>
              <a:gd name="connsiteX4" fmla="*/ 7749 w 235612"/>
              <a:gd name="connsiteY4" fmla="*/ 24993 h 8523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0 w 235612"/>
              <a:gd name="connsiteY3" fmla="*/ 94368 h 94368"/>
              <a:gd name="connsiteX4" fmla="*/ 7749 w 235612"/>
              <a:gd name="connsiteY4" fmla="*/ 34123 h 9436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115021 w 235612"/>
              <a:gd name="connsiteY3" fmla="*/ 75544 h 94368"/>
              <a:gd name="connsiteX4" fmla="*/ 0 w 235612"/>
              <a:gd name="connsiteY4" fmla="*/ 94368 h 94368"/>
              <a:gd name="connsiteX5" fmla="*/ 7749 w 235612"/>
              <a:gd name="connsiteY5" fmla="*/ 34123 h 9436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115021 w 235612"/>
              <a:gd name="connsiteY3" fmla="*/ 75544 h 94368"/>
              <a:gd name="connsiteX4" fmla="*/ 57979 w 235612"/>
              <a:gd name="connsiteY4" fmla="*/ 54100 h 94368"/>
              <a:gd name="connsiteX5" fmla="*/ 0 w 235612"/>
              <a:gd name="connsiteY5" fmla="*/ 94368 h 94368"/>
              <a:gd name="connsiteX6" fmla="*/ 7749 w 235612"/>
              <a:gd name="connsiteY6" fmla="*/ 34123 h 94368"/>
              <a:gd name="connsiteX0" fmla="*/ 7749 w 235612"/>
              <a:gd name="connsiteY0" fmla="*/ 34123 h 96228"/>
              <a:gd name="connsiteX1" fmla="*/ 196867 w 235612"/>
              <a:gd name="connsiteY1" fmla="*/ 18626 h 96228"/>
              <a:gd name="connsiteX2" fmla="*/ 235612 w 235612"/>
              <a:gd name="connsiteY2" fmla="*/ 94368 h 96228"/>
              <a:gd name="connsiteX3" fmla="*/ 155390 w 235612"/>
              <a:gd name="connsiteY3" fmla="*/ 61602 h 96228"/>
              <a:gd name="connsiteX4" fmla="*/ 115021 w 235612"/>
              <a:gd name="connsiteY4" fmla="*/ 75544 h 96228"/>
              <a:gd name="connsiteX5" fmla="*/ 57979 w 235612"/>
              <a:gd name="connsiteY5" fmla="*/ 54100 h 96228"/>
              <a:gd name="connsiteX6" fmla="*/ 0 w 235612"/>
              <a:gd name="connsiteY6" fmla="*/ 94368 h 96228"/>
              <a:gd name="connsiteX7" fmla="*/ 7749 w 235612"/>
              <a:gd name="connsiteY7" fmla="*/ 34123 h 9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612" h="96228">
                <a:moveTo>
                  <a:pt x="7749" y="34123"/>
                </a:moveTo>
                <a:cubicBezTo>
                  <a:pt x="65622" y="32832"/>
                  <a:pt x="138994" y="-30453"/>
                  <a:pt x="196867" y="18626"/>
                </a:cubicBezTo>
                <a:lnTo>
                  <a:pt x="235612" y="94368"/>
                </a:lnTo>
                <a:cubicBezTo>
                  <a:pt x="228699" y="105282"/>
                  <a:pt x="175488" y="64739"/>
                  <a:pt x="155390" y="61602"/>
                </a:cubicBezTo>
                <a:cubicBezTo>
                  <a:pt x="135292" y="58465"/>
                  <a:pt x="131256" y="80545"/>
                  <a:pt x="115021" y="75544"/>
                </a:cubicBezTo>
                <a:cubicBezTo>
                  <a:pt x="96007" y="75898"/>
                  <a:pt x="76993" y="53746"/>
                  <a:pt x="57979" y="54100"/>
                </a:cubicBezTo>
                <a:lnTo>
                  <a:pt x="0" y="94368"/>
                </a:lnTo>
                <a:lnTo>
                  <a:pt x="7749" y="34123"/>
                </a:ln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49326" y="4191829"/>
            <a:ext cx="9920229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>
            <a:off x="6180801" y="49147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hevron 17"/>
          <p:cNvSpPr/>
          <p:nvPr/>
        </p:nvSpPr>
        <p:spPr>
          <a:xfrm>
            <a:off x="8474764" y="4332917"/>
            <a:ext cx="1794791" cy="1190196"/>
          </a:xfrm>
          <a:prstGeom prst="chevron">
            <a:avLst>
              <a:gd name="adj" fmla="val 23324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APIs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 </a:t>
            </a:r>
            <a:r>
              <a:rPr lang="en-US" sz="1300" b="1" kern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Swagger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117665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351025" y="4291990"/>
            <a:ext cx="1915314" cy="1224534"/>
          </a:xfrm>
          <a:prstGeom prst="chevron">
            <a:avLst>
              <a:gd name="adj" fmla="val 2822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Generate Python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client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noProof="0" dirty="0" smtClean="0">
                <a:solidFill>
                  <a:schemeClr val="bg1"/>
                </a:solidFill>
              </a:rPr>
              <a:t>from Core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swagger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274243" y="4317671"/>
            <a:ext cx="2034026" cy="1190196"/>
          </a:xfrm>
          <a:prstGeom prst="chevron">
            <a:avLst>
              <a:gd name="adj" fmla="val 2545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 session</a:t>
            </a:r>
            <a:r>
              <a:rPr lang="en-US" sz="1300" b="1" kern="0" dirty="0" smtClean="0">
                <a:solidFill>
                  <a:schemeClr val="bg1"/>
                </a:solidFill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code or model &amp;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save environment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snapshot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300" y="87478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643748" y="186250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573831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137400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3948" y="199231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27" name="Chevron 26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Use swagger file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 generate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client libraries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hevron 28"/>
          <p:cNvSpPr/>
          <p:nvPr/>
        </p:nvSpPr>
        <p:spPr>
          <a:xfrm>
            <a:off x="224881" y="187639"/>
            <a:ext cx="2200820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Get swagger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tool &amp;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116449" y="211931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4116631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2268037" y="4303582"/>
            <a:ext cx="1977698" cy="1224534"/>
          </a:xfrm>
          <a:prstGeom prst="chevron">
            <a:avLst>
              <a:gd name="adj" fmla="val 25109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Import library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&amp; add logic for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authentication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to application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8289001" y="49401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hevron 36"/>
          <p:cNvSpPr/>
          <p:nvPr/>
        </p:nvSpPr>
        <p:spPr>
          <a:xfrm>
            <a:off x="6357776" y="4315748"/>
            <a:ext cx="2063012" cy="1224534"/>
          </a:xfrm>
          <a:prstGeom prst="chevron">
            <a:avLst>
              <a:gd name="adj" fmla="val 25109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Publish Python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code or model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web service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with snapshot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4930109" y="5541107"/>
            <a:ext cx="3366593" cy="416113"/>
          </a:xfrm>
          <a:prstGeom prst="bentConnector3">
            <a:avLst>
              <a:gd name="adj1" fmla="val -55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1604" y="5671349"/>
            <a:ext cx="24237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Update or republish web service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52548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6341" y="2310571"/>
            <a:ext cx="1635124" cy="1635124"/>
            <a:chOff x="1257873" y="1445310"/>
            <a:chExt cx="1635124" cy="1635124"/>
          </a:xfrm>
        </p:grpSpPr>
        <p:sp>
          <p:nvSpPr>
            <p:cNvPr id="14" name="Oval 13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0138" y="2137073"/>
            <a:ext cx="436123" cy="551854"/>
            <a:chOff x="2841670" y="1271812"/>
            <a:chExt cx="436123" cy="551854"/>
          </a:xfrm>
        </p:grpSpPr>
        <p:sp>
          <p:nvSpPr>
            <p:cNvPr id="12" name="Right Arrow 11"/>
            <p:cNvSpPr/>
            <p:nvPr/>
          </p:nvSpPr>
          <p:spPr>
            <a:xfrm rot="1944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6"/>
            <p:cNvSpPr/>
            <p:nvPr/>
          </p:nvSpPr>
          <p:spPr>
            <a:xfrm rot="19440000">
              <a:off x="2854164" y="1420635"/>
              <a:ext cx="305286" cy="33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7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15066</TotalTime>
  <Words>937</Words>
  <Application>Microsoft Macintosh PowerPoint</Application>
  <PresentationFormat>Widescreen</PresentationFormat>
  <Paragraphs>280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Andale Mono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Josée Martens</cp:lastModifiedBy>
  <cp:revision>87</cp:revision>
  <cp:lastPrinted>2017-02-14T03:21:07Z</cp:lastPrinted>
  <dcterms:created xsi:type="dcterms:W3CDTF">2017-01-24T19:21:40Z</dcterms:created>
  <dcterms:modified xsi:type="dcterms:W3CDTF">2017-10-13T00:07:07Z</dcterms:modified>
</cp:coreProperties>
</file>