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64" r:id="rId5"/>
    <p:sldId id="260" r:id="rId6"/>
    <p:sldId id="261" r:id="rId7"/>
    <p:sldId id="258" r:id="rId8"/>
    <p:sldId id="257" r:id="rId9"/>
    <p:sldId id="259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C0B"/>
    <a:srgbClr val="1F3864"/>
    <a:srgbClr val="B85410"/>
    <a:srgbClr val="60963D"/>
    <a:srgbClr val="009FDA"/>
    <a:srgbClr val="0091C7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10" d="100"/>
          <a:sy n="110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19BB-A314-AB44-934F-96DAC9CB225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FE262-181E-CB40-80F7-84F22154E13A}">
      <dgm:prSet phldrT="[Text]" phldr="1"/>
      <dgm:spPr/>
      <dgm:t>
        <a:bodyPr/>
        <a:lstStyle/>
        <a:p>
          <a:endParaRPr lang="en-US"/>
        </a:p>
      </dgm:t>
    </dgm:pt>
    <dgm:pt modelId="{A3C7D13F-B70F-184A-BB37-E9A0AD0D9B66}" type="parTrans" cxnId="{35691530-1210-BB4F-8F43-DF1F848B04CD}">
      <dgm:prSet/>
      <dgm:spPr/>
      <dgm:t>
        <a:bodyPr/>
        <a:lstStyle/>
        <a:p>
          <a:endParaRPr lang="en-US"/>
        </a:p>
      </dgm:t>
    </dgm:pt>
    <dgm:pt modelId="{797BBF48-C13D-AF42-BEBA-C0E6C55B571E}" type="sibTrans" cxnId="{35691530-1210-BB4F-8F43-DF1F848B04CD}">
      <dgm:prSet/>
      <dgm:spPr/>
      <dgm:t>
        <a:bodyPr/>
        <a:lstStyle/>
        <a:p>
          <a:endParaRPr lang="en-US"/>
        </a:p>
      </dgm:t>
    </dgm:pt>
    <dgm:pt modelId="{9EFB4AD8-0190-9944-9C32-EDD1FE392D78}">
      <dgm:prSet phldrT="[Text]" phldr="1"/>
      <dgm:spPr/>
      <dgm:t>
        <a:bodyPr/>
        <a:lstStyle/>
        <a:p>
          <a:endParaRPr lang="en-US"/>
        </a:p>
      </dgm:t>
    </dgm:pt>
    <dgm:pt modelId="{4EA2D703-A91E-B74B-B3E4-6756AD6AAC65}" type="parTrans" cxnId="{5B01792B-CA18-0E40-B8B2-AA0184827006}">
      <dgm:prSet/>
      <dgm:spPr/>
      <dgm:t>
        <a:bodyPr/>
        <a:lstStyle/>
        <a:p>
          <a:endParaRPr lang="en-US"/>
        </a:p>
      </dgm:t>
    </dgm:pt>
    <dgm:pt modelId="{56FA51D4-2409-D243-B384-AFC42BE71DCF}" type="sibTrans" cxnId="{5B01792B-CA18-0E40-B8B2-AA0184827006}">
      <dgm:prSet/>
      <dgm:spPr/>
      <dgm:t>
        <a:bodyPr/>
        <a:lstStyle/>
        <a:p>
          <a:endParaRPr lang="en-US"/>
        </a:p>
      </dgm:t>
    </dgm:pt>
    <dgm:pt modelId="{5AAA9F8D-34A3-8B43-8FAA-13DF04B08228}">
      <dgm:prSet phldrT="[Text]" phldr="1"/>
      <dgm:spPr/>
      <dgm:t>
        <a:bodyPr/>
        <a:lstStyle/>
        <a:p>
          <a:endParaRPr lang="en-US"/>
        </a:p>
      </dgm:t>
    </dgm:pt>
    <dgm:pt modelId="{69E0F43D-CBB4-2F4B-AFDF-390B29844F41}" type="parTrans" cxnId="{974A541B-056B-F849-BFEE-4AFCE7B39B18}">
      <dgm:prSet/>
      <dgm:spPr/>
      <dgm:t>
        <a:bodyPr/>
        <a:lstStyle/>
        <a:p>
          <a:endParaRPr lang="en-US"/>
        </a:p>
      </dgm:t>
    </dgm:pt>
    <dgm:pt modelId="{0A359348-E849-0740-9656-77294AE12FA3}" type="sibTrans" cxnId="{974A541B-056B-F849-BFEE-4AFCE7B39B18}">
      <dgm:prSet/>
      <dgm:spPr/>
      <dgm:t>
        <a:bodyPr/>
        <a:lstStyle/>
        <a:p>
          <a:endParaRPr lang="en-US"/>
        </a:p>
      </dgm:t>
    </dgm:pt>
    <dgm:pt modelId="{1E49EA3A-227D-F341-BB94-B2F4B317729A}">
      <dgm:prSet phldrT="[Text]"/>
      <dgm:spPr/>
      <dgm:t>
        <a:bodyPr/>
        <a:lstStyle/>
        <a:p>
          <a:r>
            <a:rPr lang="en-US" dirty="0" smtClean="0"/>
            <a:t>Create Python session;</a:t>
          </a:r>
        </a:p>
        <a:p>
          <a:r>
            <a:rPr lang="en-US" dirty="0" smtClean="0"/>
            <a:t>Prepare the environment</a:t>
          </a:r>
          <a:endParaRPr lang="en-US" dirty="0"/>
        </a:p>
      </dgm:t>
    </dgm:pt>
    <dgm:pt modelId="{F0E9CEA5-0599-8347-A646-6E047F39E41F}" type="parTrans" cxnId="{037D5E0D-E13E-184A-8589-BE981A5C62C4}">
      <dgm:prSet/>
      <dgm:spPr/>
      <dgm:t>
        <a:bodyPr/>
        <a:lstStyle/>
        <a:p>
          <a:endParaRPr lang="en-US"/>
        </a:p>
      </dgm:t>
    </dgm:pt>
    <dgm:pt modelId="{B58B55B8-EF22-2949-B82A-DAB546B41F2C}" type="sibTrans" cxnId="{037D5E0D-E13E-184A-8589-BE981A5C62C4}">
      <dgm:prSet/>
      <dgm:spPr/>
      <dgm:t>
        <a:bodyPr/>
        <a:lstStyle/>
        <a:p>
          <a:endParaRPr lang="en-US"/>
        </a:p>
      </dgm:t>
    </dgm:pt>
    <dgm:pt modelId="{49F60BE0-41A1-FE41-9417-3EF7609926B5}">
      <dgm:prSet/>
      <dgm:spPr/>
      <dgm:t>
        <a:bodyPr/>
        <a:lstStyle/>
        <a:p>
          <a:r>
            <a:rPr lang="en-US" dirty="0" smtClean="0"/>
            <a:t>Create/train model or code;  </a:t>
          </a:r>
          <a:br>
            <a:rPr lang="en-US" dirty="0" smtClean="0"/>
          </a:br>
          <a:r>
            <a:rPr lang="en-US" dirty="0" smtClean="0"/>
            <a:t>Create environment snapshot</a:t>
          </a:r>
        </a:p>
      </dgm:t>
    </dgm:pt>
    <dgm:pt modelId="{75EB4544-6C46-0146-853E-4362D86FA187}" type="parTrans" cxnId="{BBAB7181-9315-F74D-B730-E7AFF53C415C}">
      <dgm:prSet/>
      <dgm:spPr/>
      <dgm:t>
        <a:bodyPr/>
        <a:lstStyle/>
        <a:p>
          <a:endParaRPr lang="en-US"/>
        </a:p>
      </dgm:t>
    </dgm:pt>
    <dgm:pt modelId="{08D9D748-3A85-2944-8B93-4F45D729AAAB}" type="sibTrans" cxnId="{BBAB7181-9315-F74D-B730-E7AFF53C415C}">
      <dgm:prSet/>
      <dgm:spPr/>
      <dgm:t>
        <a:bodyPr/>
        <a:lstStyle/>
        <a:p>
          <a:endParaRPr lang="en-US"/>
        </a:p>
      </dgm:t>
    </dgm:pt>
    <dgm:pt modelId="{1EA1EC4A-4147-4349-A256-A0604E459F69}" type="pres">
      <dgm:prSet presAssocID="{CF9019BB-A314-AB44-934F-96DAC9CB22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7CDB21-62B8-3E45-853E-DDF0DB9BE9D0}" type="pres">
      <dgm:prSet presAssocID="{49F60BE0-41A1-FE41-9417-3EF7609926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117EC-4F27-D94F-A869-0AA1EC0AA439}" type="pres">
      <dgm:prSet presAssocID="{08D9D748-3A85-2944-8B93-4F45D729AAA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D62BF0-D1AC-7E4A-BCDA-365285B41783}" type="pres">
      <dgm:prSet presAssocID="{08D9D748-3A85-2944-8B93-4F45D729AAA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731CFB3-4ECD-1141-ADB3-471A8BE57366}" type="pres">
      <dgm:prSet presAssocID="{1D6FE262-181E-CB40-80F7-84F22154E13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5978-0E79-674F-8575-9D3DE327541D}" type="pres">
      <dgm:prSet presAssocID="{797BBF48-C13D-AF42-BEBA-C0E6C55B571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4BCA869-D13D-954C-89F6-DF93B3F4FD0D}" type="pres">
      <dgm:prSet presAssocID="{797BBF48-C13D-AF42-BEBA-C0E6C55B571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0EBA06A-79BF-2148-BB1C-AE25A81D6FD0}" type="pres">
      <dgm:prSet presAssocID="{9EFB4AD8-0190-9944-9C32-EDD1FE392D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F8ED9-8540-FE43-96DB-7894611816AD}" type="pres">
      <dgm:prSet presAssocID="{56FA51D4-2409-D243-B384-AFC42BE71DC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54C830-8B85-A74C-93BA-28FDC4A29F5B}" type="pres">
      <dgm:prSet presAssocID="{56FA51D4-2409-D243-B384-AFC42BE71DC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4684565-3F46-0148-A2FB-69033F5DA0B8}" type="pres">
      <dgm:prSet presAssocID="{5AAA9F8D-34A3-8B43-8FAA-13DF04B082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C2DA6-FF0B-FD4E-9F74-4BC485CD8D75}" type="pres">
      <dgm:prSet presAssocID="{0A359348-E849-0740-9656-77294AE12FA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06FB99-308E-9947-8601-4C2EECB1CE1A}" type="pres">
      <dgm:prSet presAssocID="{0A359348-E849-0740-9656-77294AE12FA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D4CAB41-CAEF-8E40-9D4F-2FCEF1F9D981}" type="pres">
      <dgm:prSet presAssocID="{1E49EA3A-227D-F341-BB94-B2F4B317729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420E6-E17D-E548-934F-24834142FACB}" type="pres">
      <dgm:prSet presAssocID="{B58B55B8-EF22-2949-B82A-DAB546B41F2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134CD33-8AAF-3843-ADB0-2C4BEE3E9986}" type="pres">
      <dgm:prSet presAssocID="{B58B55B8-EF22-2949-B82A-DAB546B41F2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37D5E0D-E13E-184A-8589-BE981A5C62C4}" srcId="{CF9019BB-A314-AB44-934F-96DAC9CB225B}" destId="{1E49EA3A-227D-F341-BB94-B2F4B317729A}" srcOrd="4" destOrd="0" parTransId="{F0E9CEA5-0599-8347-A646-6E047F39E41F}" sibTransId="{B58B55B8-EF22-2949-B82A-DAB546B41F2C}"/>
    <dgm:cxn modelId="{35691530-1210-BB4F-8F43-DF1F848B04CD}" srcId="{CF9019BB-A314-AB44-934F-96DAC9CB225B}" destId="{1D6FE262-181E-CB40-80F7-84F22154E13A}" srcOrd="1" destOrd="0" parTransId="{A3C7D13F-B70F-184A-BB37-E9A0AD0D9B66}" sibTransId="{797BBF48-C13D-AF42-BEBA-C0E6C55B571E}"/>
    <dgm:cxn modelId="{8E272395-54BB-3441-8BAD-19A3B52CDCD3}" type="presOf" srcId="{9EFB4AD8-0190-9944-9C32-EDD1FE392D78}" destId="{40EBA06A-79BF-2148-BB1C-AE25A81D6FD0}" srcOrd="0" destOrd="0" presId="urn:microsoft.com/office/officeart/2005/8/layout/cycle2"/>
    <dgm:cxn modelId="{81E3D6AB-B81F-BF4E-AED1-E0D84A312DE3}" type="presOf" srcId="{56FA51D4-2409-D243-B384-AFC42BE71DCF}" destId="{0B54C830-8B85-A74C-93BA-28FDC4A29F5B}" srcOrd="1" destOrd="0" presId="urn:microsoft.com/office/officeart/2005/8/layout/cycle2"/>
    <dgm:cxn modelId="{B1DA2598-9916-E549-9460-78CAC7115D4F}" type="presOf" srcId="{797BBF48-C13D-AF42-BEBA-C0E6C55B571E}" destId="{D4BCA869-D13D-954C-89F6-DF93B3F4FD0D}" srcOrd="1" destOrd="0" presId="urn:microsoft.com/office/officeart/2005/8/layout/cycle2"/>
    <dgm:cxn modelId="{531D14D1-7609-0C42-8303-72E5607C3B31}" type="presOf" srcId="{49F60BE0-41A1-FE41-9417-3EF7609926B5}" destId="{5A7CDB21-62B8-3E45-853E-DDF0DB9BE9D0}" srcOrd="0" destOrd="0" presId="urn:microsoft.com/office/officeart/2005/8/layout/cycle2"/>
    <dgm:cxn modelId="{B47F4FEF-769D-2D49-9486-F1229A583E84}" type="presOf" srcId="{0A359348-E849-0740-9656-77294AE12FA3}" destId="{B31C2DA6-FF0B-FD4E-9F74-4BC485CD8D75}" srcOrd="0" destOrd="0" presId="urn:microsoft.com/office/officeart/2005/8/layout/cycle2"/>
    <dgm:cxn modelId="{525436E0-F468-A948-A66F-2F0DE802DFE1}" type="presOf" srcId="{1D6FE262-181E-CB40-80F7-84F22154E13A}" destId="{1731CFB3-4ECD-1141-ADB3-471A8BE57366}" srcOrd="0" destOrd="0" presId="urn:microsoft.com/office/officeart/2005/8/layout/cycle2"/>
    <dgm:cxn modelId="{33E9C816-CEA5-B745-8471-C949AC565213}" type="presOf" srcId="{0A359348-E849-0740-9656-77294AE12FA3}" destId="{AA06FB99-308E-9947-8601-4C2EECB1CE1A}" srcOrd="1" destOrd="0" presId="urn:microsoft.com/office/officeart/2005/8/layout/cycle2"/>
    <dgm:cxn modelId="{A06C1D18-128F-2142-A733-177D991C6CA3}" type="presOf" srcId="{797BBF48-C13D-AF42-BEBA-C0E6C55B571E}" destId="{7EDE5978-0E79-674F-8575-9D3DE327541D}" srcOrd="0" destOrd="0" presId="urn:microsoft.com/office/officeart/2005/8/layout/cycle2"/>
    <dgm:cxn modelId="{974A541B-056B-F849-BFEE-4AFCE7B39B18}" srcId="{CF9019BB-A314-AB44-934F-96DAC9CB225B}" destId="{5AAA9F8D-34A3-8B43-8FAA-13DF04B08228}" srcOrd="3" destOrd="0" parTransId="{69E0F43D-CBB4-2F4B-AFDF-390B29844F41}" sibTransId="{0A359348-E849-0740-9656-77294AE12FA3}"/>
    <dgm:cxn modelId="{5B01792B-CA18-0E40-B8B2-AA0184827006}" srcId="{CF9019BB-A314-AB44-934F-96DAC9CB225B}" destId="{9EFB4AD8-0190-9944-9C32-EDD1FE392D78}" srcOrd="2" destOrd="0" parTransId="{4EA2D703-A91E-B74B-B3E4-6756AD6AAC65}" sibTransId="{56FA51D4-2409-D243-B384-AFC42BE71DCF}"/>
    <dgm:cxn modelId="{23CFBEC8-066D-604C-A15F-C371018AB244}" type="presOf" srcId="{08D9D748-3A85-2944-8B93-4F45D729AAAB}" destId="{8EF117EC-4F27-D94F-A869-0AA1EC0AA439}" srcOrd="0" destOrd="0" presId="urn:microsoft.com/office/officeart/2005/8/layout/cycle2"/>
    <dgm:cxn modelId="{984731C3-04DA-B244-AA5E-F75E9B0D3662}" type="presOf" srcId="{B58B55B8-EF22-2949-B82A-DAB546B41F2C}" destId="{9134CD33-8AAF-3843-ADB0-2C4BEE3E9986}" srcOrd="1" destOrd="0" presId="urn:microsoft.com/office/officeart/2005/8/layout/cycle2"/>
    <dgm:cxn modelId="{24CD61CF-C960-7942-A196-1E99B7AF5319}" type="presOf" srcId="{1E49EA3A-227D-F341-BB94-B2F4B317729A}" destId="{DD4CAB41-CAEF-8E40-9D4F-2FCEF1F9D981}" srcOrd="0" destOrd="0" presId="urn:microsoft.com/office/officeart/2005/8/layout/cycle2"/>
    <dgm:cxn modelId="{27C774A5-2AD6-9641-B260-1081A63177C1}" type="presOf" srcId="{56FA51D4-2409-D243-B384-AFC42BE71DCF}" destId="{E5FF8ED9-8540-FE43-96DB-7894611816AD}" srcOrd="0" destOrd="0" presId="urn:microsoft.com/office/officeart/2005/8/layout/cycle2"/>
    <dgm:cxn modelId="{73DFE501-589D-034A-901C-A3E705E51EB1}" type="presOf" srcId="{B58B55B8-EF22-2949-B82A-DAB546B41F2C}" destId="{C8F420E6-E17D-E548-934F-24834142FACB}" srcOrd="0" destOrd="0" presId="urn:microsoft.com/office/officeart/2005/8/layout/cycle2"/>
    <dgm:cxn modelId="{956A4E8B-6DB7-CD4D-92B2-4C2816786600}" type="presOf" srcId="{CF9019BB-A314-AB44-934F-96DAC9CB225B}" destId="{1EA1EC4A-4147-4349-A256-A0604E459F69}" srcOrd="0" destOrd="0" presId="urn:microsoft.com/office/officeart/2005/8/layout/cycle2"/>
    <dgm:cxn modelId="{144BDB75-17A2-E242-91B9-C5213CF17260}" type="presOf" srcId="{08D9D748-3A85-2944-8B93-4F45D729AAAB}" destId="{68D62BF0-D1AC-7E4A-BCDA-365285B41783}" srcOrd="1" destOrd="0" presId="urn:microsoft.com/office/officeart/2005/8/layout/cycle2"/>
    <dgm:cxn modelId="{BBAB7181-9315-F74D-B730-E7AFF53C415C}" srcId="{CF9019BB-A314-AB44-934F-96DAC9CB225B}" destId="{49F60BE0-41A1-FE41-9417-3EF7609926B5}" srcOrd="0" destOrd="0" parTransId="{75EB4544-6C46-0146-853E-4362D86FA187}" sibTransId="{08D9D748-3A85-2944-8B93-4F45D729AAAB}"/>
    <dgm:cxn modelId="{5E18E29E-EE96-9D4C-96F6-32E07E947AF2}" type="presOf" srcId="{5AAA9F8D-34A3-8B43-8FAA-13DF04B08228}" destId="{E4684565-3F46-0148-A2FB-69033F5DA0B8}" srcOrd="0" destOrd="0" presId="urn:microsoft.com/office/officeart/2005/8/layout/cycle2"/>
    <dgm:cxn modelId="{774D09CA-C045-3745-A319-03BFD17002B7}" type="presParOf" srcId="{1EA1EC4A-4147-4349-A256-A0604E459F69}" destId="{5A7CDB21-62B8-3E45-853E-DDF0DB9BE9D0}" srcOrd="0" destOrd="0" presId="urn:microsoft.com/office/officeart/2005/8/layout/cycle2"/>
    <dgm:cxn modelId="{2B6FE498-6FEA-EA47-8EC2-81761507C721}" type="presParOf" srcId="{1EA1EC4A-4147-4349-A256-A0604E459F69}" destId="{8EF117EC-4F27-D94F-A869-0AA1EC0AA439}" srcOrd="1" destOrd="0" presId="urn:microsoft.com/office/officeart/2005/8/layout/cycle2"/>
    <dgm:cxn modelId="{665D2FB6-7BCC-A248-A8FF-5294110858C7}" type="presParOf" srcId="{8EF117EC-4F27-D94F-A869-0AA1EC0AA439}" destId="{68D62BF0-D1AC-7E4A-BCDA-365285B41783}" srcOrd="0" destOrd="0" presId="urn:microsoft.com/office/officeart/2005/8/layout/cycle2"/>
    <dgm:cxn modelId="{A676C6F6-8412-EC48-A950-D80F9D4585E6}" type="presParOf" srcId="{1EA1EC4A-4147-4349-A256-A0604E459F69}" destId="{1731CFB3-4ECD-1141-ADB3-471A8BE57366}" srcOrd="2" destOrd="0" presId="urn:microsoft.com/office/officeart/2005/8/layout/cycle2"/>
    <dgm:cxn modelId="{70D06F09-558E-7740-A89B-137FD092B80C}" type="presParOf" srcId="{1EA1EC4A-4147-4349-A256-A0604E459F69}" destId="{7EDE5978-0E79-674F-8575-9D3DE327541D}" srcOrd="3" destOrd="0" presId="urn:microsoft.com/office/officeart/2005/8/layout/cycle2"/>
    <dgm:cxn modelId="{A50B5961-6799-7345-A53B-BF93C506AB7E}" type="presParOf" srcId="{7EDE5978-0E79-674F-8575-9D3DE327541D}" destId="{D4BCA869-D13D-954C-89F6-DF93B3F4FD0D}" srcOrd="0" destOrd="0" presId="urn:microsoft.com/office/officeart/2005/8/layout/cycle2"/>
    <dgm:cxn modelId="{E5233CA9-1AEB-9C49-990A-FD2F878952AF}" type="presParOf" srcId="{1EA1EC4A-4147-4349-A256-A0604E459F69}" destId="{40EBA06A-79BF-2148-BB1C-AE25A81D6FD0}" srcOrd="4" destOrd="0" presId="urn:microsoft.com/office/officeart/2005/8/layout/cycle2"/>
    <dgm:cxn modelId="{9E3A047D-252F-5148-A0AA-926BC53E06CC}" type="presParOf" srcId="{1EA1EC4A-4147-4349-A256-A0604E459F69}" destId="{E5FF8ED9-8540-FE43-96DB-7894611816AD}" srcOrd="5" destOrd="0" presId="urn:microsoft.com/office/officeart/2005/8/layout/cycle2"/>
    <dgm:cxn modelId="{AE6CE10C-F11A-9E42-8D6D-93096FA4CA72}" type="presParOf" srcId="{E5FF8ED9-8540-FE43-96DB-7894611816AD}" destId="{0B54C830-8B85-A74C-93BA-28FDC4A29F5B}" srcOrd="0" destOrd="0" presId="urn:microsoft.com/office/officeart/2005/8/layout/cycle2"/>
    <dgm:cxn modelId="{58729F5A-9FC9-554A-9C8F-B56AB022B0DE}" type="presParOf" srcId="{1EA1EC4A-4147-4349-A256-A0604E459F69}" destId="{E4684565-3F46-0148-A2FB-69033F5DA0B8}" srcOrd="6" destOrd="0" presId="urn:microsoft.com/office/officeart/2005/8/layout/cycle2"/>
    <dgm:cxn modelId="{E117083C-8E32-A841-8C04-0AA0F36F24EB}" type="presParOf" srcId="{1EA1EC4A-4147-4349-A256-A0604E459F69}" destId="{B31C2DA6-FF0B-FD4E-9F74-4BC485CD8D75}" srcOrd="7" destOrd="0" presId="urn:microsoft.com/office/officeart/2005/8/layout/cycle2"/>
    <dgm:cxn modelId="{361DD19E-2D2F-554A-AFD4-486EBEAB748F}" type="presParOf" srcId="{B31C2DA6-FF0B-FD4E-9F74-4BC485CD8D75}" destId="{AA06FB99-308E-9947-8601-4C2EECB1CE1A}" srcOrd="0" destOrd="0" presId="urn:microsoft.com/office/officeart/2005/8/layout/cycle2"/>
    <dgm:cxn modelId="{82EDA520-10AC-124B-B84F-069BF3E3198C}" type="presParOf" srcId="{1EA1EC4A-4147-4349-A256-A0604E459F69}" destId="{DD4CAB41-CAEF-8E40-9D4F-2FCEF1F9D981}" srcOrd="8" destOrd="0" presId="urn:microsoft.com/office/officeart/2005/8/layout/cycle2"/>
    <dgm:cxn modelId="{B6D71A8C-DDAE-854F-B0FF-36D5520790FC}" type="presParOf" srcId="{1EA1EC4A-4147-4349-A256-A0604E459F69}" destId="{C8F420E6-E17D-E548-934F-24834142FACB}" srcOrd="9" destOrd="0" presId="urn:microsoft.com/office/officeart/2005/8/layout/cycle2"/>
    <dgm:cxn modelId="{FEE6BCF7-CB90-354E-9A82-6575DCCAD58F}" type="presParOf" srcId="{C8F420E6-E17D-E548-934F-24834142FACB}" destId="{9134CD33-8AAF-3843-ADB0-2C4BEE3E99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DB21-62B8-3E45-853E-DDF0DB9BE9D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Create/train model or code;  </a:t>
          </a:r>
          <a:br>
            <a:rPr lang="en-US" sz="1400" kern="1200" dirty="0" smtClean="0"/>
          </a:br>
          <a:r>
            <a:rPr lang="en-US" sz="1400" kern="1200" dirty="0" smtClean="0"/>
            <a:t>Create environment snapshot</a:t>
          </a:r>
        </a:p>
      </dsp:txBody>
      <dsp:txXfrm>
        <a:off x="3485895" y="239992"/>
        <a:ext cx="1156208" cy="1156208"/>
      </dsp:txXfrm>
    </dsp:sp>
    <dsp:sp modelId="{8EF117EC-4F27-D94F-A869-0AA1EC0AA43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42728" y="1329221"/>
        <a:ext cx="305286" cy="331112"/>
      </dsp:txXfrm>
    </dsp:sp>
    <dsp:sp modelId="{1731CFB3-4ECD-1141-ADB3-471A8BE57366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74459" y="1684768"/>
        <a:ext cx="1156208" cy="1156208"/>
      </dsp:txXfrm>
    </dsp:sp>
    <dsp:sp modelId="{7EDE5978-0E79-674F-8575-9D3DE327541D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544168" y="3192209"/>
        <a:ext cx="305286" cy="331112"/>
      </dsp:txXfrm>
    </dsp:sp>
    <dsp:sp modelId="{40EBA06A-79BF-2148-BB1C-AE25A81D6F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14895" y="4022465"/>
        <a:ext cx="1156208" cy="1156208"/>
      </dsp:txXfrm>
    </dsp:sp>
    <dsp:sp modelId="{E5FF8ED9-8540-FE43-96DB-7894611816AD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89118" y="4435013"/>
        <a:ext cx="305286" cy="331112"/>
      </dsp:txXfrm>
    </dsp:sp>
    <dsp:sp modelId="{E4684565-3F46-0148-A2FB-69033F5DA0B8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56895" y="4022465"/>
        <a:ext cx="1156208" cy="1156208"/>
      </dsp:txXfrm>
    </dsp:sp>
    <dsp:sp modelId="{B31C2DA6-FF0B-FD4E-9F74-4BC485CD8D75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326604" y="3340121"/>
        <a:ext cx="305286" cy="331112"/>
      </dsp:txXfrm>
    </dsp:sp>
    <dsp:sp modelId="{DD4CAB41-CAEF-8E40-9D4F-2FCEF1F9D981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Python session;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Prepare the environment</a:t>
          </a:r>
          <a:endParaRPr lang="en-US" sz="1400" kern="1200" dirty="0"/>
        </a:p>
      </dsp:txBody>
      <dsp:txXfrm>
        <a:off x="1497331" y="1684768"/>
        <a:ext cx="1156208" cy="1156208"/>
      </dsp:txXfrm>
    </dsp:sp>
    <dsp:sp modelId="{C8F420E6-E17D-E548-934F-24834142FACB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microsoft.com/office/2007/relationships/hdphoto" Target="../media/hdphoto2.wdp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5491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5" y="3560222"/>
            <a:ext cx="6955" cy="97977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712787" y="2928111"/>
            <a:ext cx="1507414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 for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Sessions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3" idx="3"/>
          </p:cNvCxnSpPr>
          <p:nvPr/>
        </p:nvCxnSpPr>
        <p:spPr>
          <a:xfrm flipH="1">
            <a:off x="6893693" y="3560222"/>
            <a:ext cx="650107" cy="19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74625" y="40279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9" y="2399955"/>
            <a:ext cx="3806842" cy="3276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One-box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0" y="1769133"/>
            <a:ext cx="1481834" cy="500520"/>
          </a:xfrm>
          <a:prstGeom prst="rect">
            <a:avLst/>
          </a:prstGeom>
        </p:spPr>
      </p:pic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81696" y="4240053"/>
            <a:ext cx="14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DB c</a:t>
            </a:r>
            <a:r>
              <a:rPr lang="en-US" sz="1200" dirty="0" smtClean="0"/>
              <a:t>an </a:t>
            </a:r>
            <a:r>
              <a:rPr lang="en-US" sz="1200" dirty="0" smtClean="0"/>
              <a:t>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57384" y="380690"/>
            <a:ext cx="1233977" cy="1084588"/>
            <a:chOff x="8951873" y="1809241"/>
            <a:chExt cx="1274422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077653"/>
              <a:ext cx="743419" cy="399827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34714" y="625693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434900" y="273298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416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Machine Learning </a:t>
            </a:r>
            <a:r>
              <a:rPr lang="en-US" sz="1400" b="1" dirty="0" smtClean="0"/>
              <a:t>Server configured to operationalize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63438" y="1377117"/>
            <a:ext cx="1245" cy="4090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433053" y="321933"/>
            <a:ext cx="1568362" cy="1615228"/>
            <a:chOff x="1884971" y="1177698"/>
            <a:chExt cx="2209852" cy="2032632"/>
          </a:xfrm>
        </p:grpSpPr>
        <p:pic>
          <p:nvPicPr>
            <p:cNvPr id="45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4971" y="1177698"/>
              <a:ext cx="2209852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1987790" y="1701347"/>
              <a:ext cx="1999059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azureml-model-management-</a:t>
              </a:r>
              <a:r>
                <a:rPr lang="en-US" sz="1200" b="1" dirty="0" err="1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library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6740063" y="1579109"/>
            <a:ext cx="1298704" cy="4320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410" y="1771464"/>
            <a:ext cx="390861" cy="345884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3360316" y="1521780"/>
            <a:ext cx="1427742" cy="5133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1"/>
          <p:cNvSpPr/>
          <p:nvPr/>
        </p:nvSpPr>
        <p:spPr>
          <a:xfrm>
            <a:off x="658162" y="1656165"/>
            <a:ext cx="188430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91"/>
          <p:cNvSpPr/>
          <p:nvPr/>
        </p:nvSpPr>
        <p:spPr>
          <a:xfrm flipH="1">
            <a:off x="831944" y="1656781"/>
            <a:ext cx="208829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3800" y="190500"/>
            <a:ext cx="3733800" cy="3733800"/>
          </a:xfrm>
          <a:prstGeom prst="ellipse">
            <a:avLst/>
          </a:prstGeom>
          <a:solidFill>
            <a:srgbClr val="60963D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86400" y="1028700"/>
            <a:ext cx="2743200" cy="2743200"/>
          </a:xfrm>
          <a:prstGeom prst="ellipse">
            <a:avLst/>
          </a:prstGeom>
          <a:solidFill>
            <a:srgbClr val="FFC000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49950" y="1765300"/>
            <a:ext cx="1866900" cy="1854200"/>
          </a:xfrm>
          <a:prstGeom prst="ellipse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3500" y="4761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Owner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59500" y="1288534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Contributor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84900" y="2200245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Reader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601265" y="2619690"/>
            <a:ext cx="235339" cy="254177"/>
          </a:xfrm>
          <a:prstGeom prst="ellipse">
            <a:avLst/>
          </a:prstGeom>
          <a:solidFill>
            <a:srgbClr val="00B0F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sz="1836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60396" y="2866718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3506" y="2910500"/>
            <a:ext cx="81968" cy="168966"/>
          </a:xfrm>
          <a:custGeom>
            <a:avLst/>
            <a:gdLst>
              <a:gd name="connsiteX0" fmla="*/ 73823 w 426246"/>
              <a:gd name="connsiteY0" fmla="*/ 402431 h 1117201"/>
              <a:gd name="connsiteX1" fmla="*/ 352424 w 426246"/>
              <a:gd name="connsiteY1" fmla="*/ 402431 h 1117201"/>
              <a:gd name="connsiteX2" fmla="*/ 426246 w 426246"/>
              <a:gd name="connsiteY2" fmla="*/ 726281 h 1117201"/>
              <a:gd name="connsiteX3" fmla="*/ 426245 w 426246"/>
              <a:gd name="connsiteY3" fmla="*/ 726281 h 1117201"/>
              <a:gd name="connsiteX4" fmla="*/ 213123 w 426246"/>
              <a:gd name="connsiteY4" fmla="*/ 1117201 h 1117201"/>
              <a:gd name="connsiteX5" fmla="*/ 0 w 426246"/>
              <a:gd name="connsiteY5" fmla="*/ 726281 h 1117201"/>
              <a:gd name="connsiteX6" fmla="*/ 1 w 426246"/>
              <a:gd name="connsiteY6" fmla="*/ 726281 h 1117201"/>
              <a:gd name="connsiteX7" fmla="*/ 46437 w 426246"/>
              <a:gd name="connsiteY7" fmla="*/ 0 h 1117201"/>
              <a:gd name="connsiteX8" fmla="*/ 379811 w 426246"/>
              <a:gd name="connsiteY8" fmla="*/ 0 h 1117201"/>
              <a:gd name="connsiteX9" fmla="*/ 426246 w 426246"/>
              <a:gd name="connsiteY9" fmla="*/ 46435 h 1117201"/>
              <a:gd name="connsiteX10" fmla="*/ 358380 w 426246"/>
              <a:gd name="connsiteY10" fmla="*/ 335756 h 1117201"/>
              <a:gd name="connsiteX11" fmla="*/ 65488 w 426246"/>
              <a:gd name="connsiteY11" fmla="*/ 335756 h 1117201"/>
              <a:gd name="connsiteX12" fmla="*/ 2 w 426246"/>
              <a:gd name="connsiteY12" fmla="*/ 46435 h 1117201"/>
              <a:gd name="connsiteX13" fmla="*/ 46437 w 426246"/>
              <a:gd name="connsiteY13" fmla="*/ 0 h 11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6246" h="1117201">
                <a:moveTo>
                  <a:pt x="73823" y="402431"/>
                </a:moveTo>
                <a:lnTo>
                  <a:pt x="352424" y="402431"/>
                </a:lnTo>
                <a:lnTo>
                  <a:pt x="426246" y="726281"/>
                </a:lnTo>
                <a:lnTo>
                  <a:pt x="426245" y="726281"/>
                </a:lnTo>
                <a:lnTo>
                  <a:pt x="213123" y="1117201"/>
                </a:lnTo>
                <a:lnTo>
                  <a:pt x="0" y="726281"/>
                </a:lnTo>
                <a:lnTo>
                  <a:pt x="1" y="726281"/>
                </a:lnTo>
                <a:close/>
                <a:moveTo>
                  <a:pt x="46437" y="0"/>
                </a:moveTo>
                <a:lnTo>
                  <a:pt x="379811" y="0"/>
                </a:lnTo>
                <a:cubicBezTo>
                  <a:pt x="405456" y="0"/>
                  <a:pt x="426246" y="20790"/>
                  <a:pt x="426246" y="46435"/>
                </a:cubicBezTo>
                <a:lnTo>
                  <a:pt x="358380" y="335756"/>
                </a:lnTo>
                <a:lnTo>
                  <a:pt x="65488" y="335756"/>
                </a:lnTo>
                <a:cubicBezTo>
                  <a:pt x="49813" y="273249"/>
                  <a:pt x="2" y="102394"/>
                  <a:pt x="2" y="46435"/>
                </a:cubicBezTo>
                <a:cubicBezTo>
                  <a:pt x="2" y="20790"/>
                  <a:pt x="20792" y="0"/>
                  <a:pt x="46437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83683" y="1799050"/>
            <a:ext cx="85184" cy="55326"/>
          </a:xfrm>
          <a:custGeom>
            <a:avLst/>
            <a:gdLst>
              <a:gd name="connsiteX0" fmla="*/ 1199486 w 1793873"/>
              <a:gd name="connsiteY0" fmla="*/ 158945 h 629817"/>
              <a:gd name="connsiteX1" fmla="*/ 1199486 w 1793873"/>
              <a:gd name="connsiteY1" fmla="*/ 508195 h 629817"/>
              <a:gd name="connsiteX2" fmla="*/ 1637636 w 1793873"/>
              <a:gd name="connsiteY2" fmla="*/ 508195 h 629817"/>
              <a:gd name="connsiteX3" fmla="*/ 1637636 w 1793873"/>
              <a:gd name="connsiteY3" fmla="*/ 158945 h 629817"/>
              <a:gd name="connsiteX4" fmla="*/ 151165 w 1793873"/>
              <a:gd name="connsiteY4" fmla="*/ 158945 h 629817"/>
              <a:gd name="connsiteX5" fmla="*/ 151165 w 1793873"/>
              <a:gd name="connsiteY5" fmla="*/ 508195 h 629817"/>
              <a:gd name="connsiteX6" fmla="*/ 589315 w 1793873"/>
              <a:gd name="connsiteY6" fmla="*/ 508195 h 629817"/>
              <a:gd name="connsiteX7" fmla="*/ 589315 w 1793873"/>
              <a:gd name="connsiteY7" fmla="*/ 158945 h 629817"/>
              <a:gd name="connsiteX8" fmla="*/ 170284 w 1793873"/>
              <a:gd name="connsiteY8" fmla="*/ 0 h 629817"/>
              <a:gd name="connsiteX9" fmla="*/ 571500 w 1793873"/>
              <a:gd name="connsiteY9" fmla="*/ 0 h 629817"/>
              <a:gd name="connsiteX10" fmla="*/ 580706 w 1793873"/>
              <a:gd name="connsiteY10" fmla="*/ 1859 h 629817"/>
              <a:gd name="connsiteX11" fmla="*/ 580706 w 1793873"/>
              <a:gd name="connsiteY11" fmla="*/ 0 h 629817"/>
              <a:gd name="connsiteX12" fmla="*/ 1222373 w 1793873"/>
              <a:gd name="connsiteY12" fmla="*/ 0 h 629817"/>
              <a:gd name="connsiteX13" fmla="*/ 1257524 w 1793873"/>
              <a:gd name="connsiteY13" fmla="*/ 0 h 629817"/>
              <a:gd name="connsiteX14" fmla="*/ 1623589 w 1793873"/>
              <a:gd name="connsiteY14" fmla="*/ 0 h 629817"/>
              <a:gd name="connsiteX15" fmla="*/ 1793873 w 1793873"/>
              <a:gd name="connsiteY15" fmla="*/ 170284 h 629817"/>
              <a:gd name="connsiteX16" fmla="*/ 1793873 w 1793873"/>
              <a:gd name="connsiteY16" fmla="*/ 459533 h 629817"/>
              <a:gd name="connsiteX17" fmla="*/ 1623589 w 1793873"/>
              <a:gd name="connsiteY17" fmla="*/ 629817 h 629817"/>
              <a:gd name="connsiteX18" fmla="*/ 1222373 w 1793873"/>
              <a:gd name="connsiteY18" fmla="*/ 629817 h 629817"/>
              <a:gd name="connsiteX19" fmla="*/ 1052089 w 1793873"/>
              <a:gd name="connsiteY19" fmla="*/ 459533 h 629817"/>
              <a:gd name="connsiteX20" fmla="*/ 1052089 w 1793873"/>
              <a:gd name="connsiteY20" fmla="*/ 269867 h 629817"/>
              <a:gd name="connsiteX21" fmla="*/ 1019448 w 1793873"/>
              <a:gd name="connsiteY21" fmla="*/ 238597 h 629817"/>
              <a:gd name="connsiteX22" fmla="*/ 772480 w 1793873"/>
              <a:gd name="connsiteY22" fmla="*/ 239651 h 629817"/>
              <a:gd name="connsiteX23" fmla="*/ 741784 w 1793873"/>
              <a:gd name="connsiteY23" fmla="*/ 272720 h 629817"/>
              <a:gd name="connsiteX24" fmla="*/ 741784 w 1793873"/>
              <a:gd name="connsiteY24" fmla="*/ 459533 h 629817"/>
              <a:gd name="connsiteX25" fmla="*/ 571500 w 1793873"/>
              <a:gd name="connsiteY25" fmla="*/ 629817 h 629817"/>
              <a:gd name="connsiteX26" fmla="*/ 170284 w 1793873"/>
              <a:gd name="connsiteY26" fmla="*/ 629817 h 629817"/>
              <a:gd name="connsiteX27" fmla="*/ 0 w 1793873"/>
              <a:gd name="connsiteY27" fmla="*/ 459533 h 629817"/>
              <a:gd name="connsiteX28" fmla="*/ 0 w 1793873"/>
              <a:gd name="connsiteY28" fmla="*/ 170284 h 629817"/>
              <a:gd name="connsiteX29" fmla="*/ 170284 w 1793873"/>
              <a:gd name="connsiteY29" fmla="*/ 0 h 6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93873" h="629817">
                <a:moveTo>
                  <a:pt x="1199486" y="158945"/>
                </a:moveTo>
                <a:lnTo>
                  <a:pt x="1199486" y="508195"/>
                </a:lnTo>
                <a:lnTo>
                  <a:pt x="1637636" y="508195"/>
                </a:lnTo>
                <a:lnTo>
                  <a:pt x="1637636" y="158945"/>
                </a:lnTo>
                <a:close/>
                <a:moveTo>
                  <a:pt x="151165" y="158945"/>
                </a:moveTo>
                <a:lnTo>
                  <a:pt x="151165" y="508195"/>
                </a:lnTo>
                <a:lnTo>
                  <a:pt x="589315" y="508195"/>
                </a:lnTo>
                <a:lnTo>
                  <a:pt x="589315" y="158945"/>
                </a:lnTo>
                <a:close/>
                <a:moveTo>
                  <a:pt x="170284" y="0"/>
                </a:moveTo>
                <a:lnTo>
                  <a:pt x="571500" y="0"/>
                </a:lnTo>
                <a:lnTo>
                  <a:pt x="580706" y="1859"/>
                </a:lnTo>
                <a:lnTo>
                  <a:pt x="580706" y="0"/>
                </a:lnTo>
                <a:lnTo>
                  <a:pt x="1222373" y="0"/>
                </a:lnTo>
                <a:lnTo>
                  <a:pt x="1257524" y="0"/>
                </a:lnTo>
                <a:lnTo>
                  <a:pt x="1623589" y="0"/>
                </a:lnTo>
                <a:cubicBezTo>
                  <a:pt x="1717634" y="0"/>
                  <a:pt x="1793873" y="76239"/>
                  <a:pt x="1793873" y="170284"/>
                </a:cubicBezTo>
                <a:lnTo>
                  <a:pt x="1793873" y="459533"/>
                </a:lnTo>
                <a:cubicBezTo>
                  <a:pt x="1793873" y="553578"/>
                  <a:pt x="1717634" y="629817"/>
                  <a:pt x="1623589" y="629817"/>
                </a:cubicBezTo>
                <a:lnTo>
                  <a:pt x="1222373" y="629817"/>
                </a:lnTo>
                <a:cubicBezTo>
                  <a:pt x="1128328" y="629817"/>
                  <a:pt x="1052089" y="553578"/>
                  <a:pt x="1052089" y="459533"/>
                </a:cubicBezTo>
                <a:lnTo>
                  <a:pt x="1052089" y="269867"/>
                </a:lnTo>
                <a:lnTo>
                  <a:pt x="1019448" y="238597"/>
                </a:lnTo>
                <a:cubicBezTo>
                  <a:pt x="940178" y="175104"/>
                  <a:pt x="842604" y="178661"/>
                  <a:pt x="772480" y="239651"/>
                </a:cubicBezTo>
                <a:lnTo>
                  <a:pt x="741784" y="272720"/>
                </a:lnTo>
                <a:lnTo>
                  <a:pt x="741784" y="459533"/>
                </a:lnTo>
                <a:cubicBezTo>
                  <a:pt x="741784" y="553578"/>
                  <a:pt x="665545" y="629817"/>
                  <a:pt x="571500" y="629817"/>
                </a:cubicBezTo>
                <a:lnTo>
                  <a:pt x="170284" y="629817"/>
                </a:lnTo>
                <a:cubicBezTo>
                  <a:pt x="76239" y="629817"/>
                  <a:pt x="0" y="553578"/>
                  <a:pt x="0" y="459533"/>
                </a:cubicBezTo>
                <a:lnTo>
                  <a:pt x="0" y="170284"/>
                </a:lnTo>
                <a:cubicBezTo>
                  <a:pt x="0" y="76239"/>
                  <a:pt x="76239" y="0"/>
                  <a:pt x="17028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5337" y="1689205"/>
            <a:ext cx="538963" cy="592874"/>
            <a:chOff x="2751438" y="29570"/>
            <a:chExt cx="551034" cy="504775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2751438" y="247985"/>
              <a:ext cx="551034" cy="286360"/>
              <a:chOff x="6111143" y="3956316"/>
              <a:chExt cx="4283899" cy="2362210"/>
            </a:xfrm>
            <a:solidFill>
              <a:srgbClr val="00B0F0"/>
            </a:solidFill>
          </p:grpSpPr>
          <p:sp>
            <p:nvSpPr>
              <p:cNvPr id="18" name="Freeform 17"/>
              <p:cNvSpPr/>
              <p:nvPr/>
            </p:nvSpPr>
            <p:spPr>
              <a:xfrm>
                <a:off x="6111143" y="3984163"/>
                <a:ext cx="2933440" cy="2325310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47537" y="4276999"/>
                <a:ext cx="1547505" cy="2041527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157700" y="3956316"/>
                <a:ext cx="946824" cy="263526"/>
              </a:xfrm>
              <a:prstGeom prst="roundRect">
                <a:avLst>
                  <a:gd name="adj" fmla="val 21666"/>
                </a:avLst>
              </a:pr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2878595" y="29570"/>
              <a:ext cx="238795" cy="207374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 flipH="1">
            <a:off x="584220" y="2861950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786348" y="1872428"/>
            <a:ext cx="117960" cy="1495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6200000" flipH="1">
            <a:off x="777567" y="1877269"/>
            <a:ext cx="117958" cy="1398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8981" y="2060590"/>
            <a:ext cx="225987" cy="1889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3148" y="199396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803423" y="1714728"/>
            <a:ext cx="501197" cy="553344"/>
            <a:chOff x="9534712" y="4841919"/>
            <a:chExt cx="447107" cy="498333"/>
          </a:xfrm>
        </p:grpSpPr>
        <p:sp>
          <p:nvSpPr>
            <p:cNvPr id="41" name="Freeform 40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9728482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9605907" y="5093939"/>
              <a:ext cx="375912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23416" y="2600355"/>
            <a:ext cx="541018" cy="592159"/>
            <a:chOff x="492901" y="4174631"/>
            <a:chExt cx="541018" cy="592159"/>
          </a:xfrm>
        </p:grpSpPr>
        <p:sp>
          <p:nvSpPr>
            <p:cNvPr id="42" name="Oval 41"/>
            <p:cNvSpPr/>
            <p:nvPr/>
          </p:nvSpPr>
          <p:spPr>
            <a:xfrm>
              <a:off x="635356" y="4174631"/>
              <a:ext cx="262537" cy="254177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92901" y="4435706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8162" y="4260536"/>
              <a:ext cx="204783" cy="68128"/>
            </a:xfrm>
            <a:custGeom>
              <a:avLst/>
              <a:gdLst>
                <a:gd name="connsiteX0" fmla="*/ 1199486 w 1793873"/>
                <a:gd name="connsiteY0" fmla="*/ 158945 h 629817"/>
                <a:gd name="connsiteX1" fmla="*/ 1199486 w 1793873"/>
                <a:gd name="connsiteY1" fmla="*/ 508195 h 629817"/>
                <a:gd name="connsiteX2" fmla="*/ 1637636 w 1793873"/>
                <a:gd name="connsiteY2" fmla="*/ 508195 h 629817"/>
                <a:gd name="connsiteX3" fmla="*/ 1637636 w 1793873"/>
                <a:gd name="connsiteY3" fmla="*/ 158945 h 629817"/>
                <a:gd name="connsiteX4" fmla="*/ 151165 w 1793873"/>
                <a:gd name="connsiteY4" fmla="*/ 158945 h 629817"/>
                <a:gd name="connsiteX5" fmla="*/ 151165 w 1793873"/>
                <a:gd name="connsiteY5" fmla="*/ 508195 h 629817"/>
                <a:gd name="connsiteX6" fmla="*/ 589315 w 1793873"/>
                <a:gd name="connsiteY6" fmla="*/ 508195 h 629817"/>
                <a:gd name="connsiteX7" fmla="*/ 589315 w 1793873"/>
                <a:gd name="connsiteY7" fmla="*/ 158945 h 629817"/>
                <a:gd name="connsiteX8" fmla="*/ 170284 w 1793873"/>
                <a:gd name="connsiteY8" fmla="*/ 0 h 629817"/>
                <a:gd name="connsiteX9" fmla="*/ 571500 w 1793873"/>
                <a:gd name="connsiteY9" fmla="*/ 0 h 629817"/>
                <a:gd name="connsiteX10" fmla="*/ 580706 w 1793873"/>
                <a:gd name="connsiteY10" fmla="*/ 1859 h 629817"/>
                <a:gd name="connsiteX11" fmla="*/ 580706 w 1793873"/>
                <a:gd name="connsiteY11" fmla="*/ 0 h 629817"/>
                <a:gd name="connsiteX12" fmla="*/ 1222373 w 1793873"/>
                <a:gd name="connsiteY12" fmla="*/ 0 h 629817"/>
                <a:gd name="connsiteX13" fmla="*/ 1257524 w 1793873"/>
                <a:gd name="connsiteY13" fmla="*/ 0 h 629817"/>
                <a:gd name="connsiteX14" fmla="*/ 1623589 w 1793873"/>
                <a:gd name="connsiteY14" fmla="*/ 0 h 629817"/>
                <a:gd name="connsiteX15" fmla="*/ 1793873 w 1793873"/>
                <a:gd name="connsiteY15" fmla="*/ 170284 h 629817"/>
                <a:gd name="connsiteX16" fmla="*/ 1793873 w 1793873"/>
                <a:gd name="connsiteY16" fmla="*/ 459533 h 629817"/>
                <a:gd name="connsiteX17" fmla="*/ 1623589 w 1793873"/>
                <a:gd name="connsiteY17" fmla="*/ 629817 h 629817"/>
                <a:gd name="connsiteX18" fmla="*/ 1222373 w 1793873"/>
                <a:gd name="connsiteY18" fmla="*/ 629817 h 629817"/>
                <a:gd name="connsiteX19" fmla="*/ 1052089 w 1793873"/>
                <a:gd name="connsiteY19" fmla="*/ 459533 h 629817"/>
                <a:gd name="connsiteX20" fmla="*/ 1052089 w 1793873"/>
                <a:gd name="connsiteY20" fmla="*/ 269867 h 629817"/>
                <a:gd name="connsiteX21" fmla="*/ 1019448 w 1793873"/>
                <a:gd name="connsiteY21" fmla="*/ 238597 h 629817"/>
                <a:gd name="connsiteX22" fmla="*/ 772480 w 1793873"/>
                <a:gd name="connsiteY22" fmla="*/ 239651 h 629817"/>
                <a:gd name="connsiteX23" fmla="*/ 741784 w 1793873"/>
                <a:gd name="connsiteY23" fmla="*/ 272720 h 629817"/>
                <a:gd name="connsiteX24" fmla="*/ 741784 w 1793873"/>
                <a:gd name="connsiteY24" fmla="*/ 459533 h 629817"/>
                <a:gd name="connsiteX25" fmla="*/ 571500 w 1793873"/>
                <a:gd name="connsiteY25" fmla="*/ 629817 h 629817"/>
                <a:gd name="connsiteX26" fmla="*/ 170284 w 1793873"/>
                <a:gd name="connsiteY26" fmla="*/ 629817 h 629817"/>
                <a:gd name="connsiteX27" fmla="*/ 0 w 1793873"/>
                <a:gd name="connsiteY27" fmla="*/ 459533 h 629817"/>
                <a:gd name="connsiteX28" fmla="*/ 0 w 1793873"/>
                <a:gd name="connsiteY28" fmla="*/ 170284 h 629817"/>
                <a:gd name="connsiteX29" fmla="*/ 170284 w 1793873"/>
                <a:gd name="connsiteY29" fmla="*/ 0 h 6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3873" h="629817">
                  <a:moveTo>
                    <a:pt x="1199486" y="158945"/>
                  </a:moveTo>
                  <a:lnTo>
                    <a:pt x="1199486" y="508195"/>
                  </a:lnTo>
                  <a:lnTo>
                    <a:pt x="1637636" y="508195"/>
                  </a:lnTo>
                  <a:lnTo>
                    <a:pt x="1637636" y="158945"/>
                  </a:lnTo>
                  <a:close/>
                  <a:moveTo>
                    <a:pt x="151165" y="158945"/>
                  </a:moveTo>
                  <a:lnTo>
                    <a:pt x="151165" y="508195"/>
                  </a:lnTo>
                  <a:lnTo>
                    <a:pt x="589315" y="508195"/>
                  </a:lnTo>
                  <a:lnTo>
                    <a:pt x="589315" y="158945"/>
                  </a:lnTo>
                  <a:close/>
                  <a:moveTo>
                    <a:pt x="170284" y="0"/>
                  </a:moveTo>
                  <a:lnTo>
                    <a:pt x="571500" y="0"/>
                  </a:lnTo>
                  <a:lnTo>
                    <a:pt x="580706" y="1859"/>
                  </a:lnTo>
                  <a:lnTo>
                    <a:pt x="580706" y="0"/>
                  </a:lnTo>
                  <a:lnTo>
                    <a:pt x="1222373" y="0"/>
                  </a:lnTo>
                  <a:lnTo>
                    <a:pt x="1257524" y="0"/>
                  </a:lnTo>
                  <a:lnTo>
                    <a:pt x="1623589" y="0"/>
                  </a:lnTo>
                  <a:cubicBezTo>
                    <a:pt x="1717634" y="0"/>
                    <a:pt x="1793873" y="76239"/>
                    <a:pt x="1793873" y="170284"/>
                  </a:cubicBezTo>
                  <a:lnTo>
                    <a:pt x="1793873" y="459533"/>
                  </a:lnTo>
                  <a:cubicBezTo>
                    <a:pt x="1793873" y="553578"/>
                    <a:pt x="1717634" y="629817"/>
                    <a:pt x="1623589" y="629817"/>
                  </a:cubicBezTo>
                  <a:lnTo>
                    <a:pt x="1222373" y="629817"/>
                  </a:lnTo>
                  <a:cubicBezTo>
                    <a:pt x="1128328" y="629817"/>
                    <a:pt x="1052089" y="553578"/>
                    <a:pt x="1052089" y="459533"/>
                  </a:cubicBezTo>
                  <a:lnTo>
                    <a:pt x="1052089" y="269867"/>
                  </a:lnTo>
                  <a:lnTo>
                    <a:pt x="1019448" y="238597"/>
                  </a:lnTo>
                  <a:cubicBezTo>
                    <a:pt x="940178" y="175104"/>
                    <a:pt x="842604" y="178661"/>
                    <a:pt x="772480" y="239651"/>
                  </a:cubicBezTo>
                  <a:lnTo>
                    <a:pt x="741784" y="272720"/>
                  </a:lnTo>
                  <a:lnTo>
                    <a:pt x="741784" y="459533"/>
                  </a:lnTo>
                  <a:cubicBezTo>
                    <a:pt x="741784" y="553578"/>
                    <a:pt x="665545" y="629817"/>
                    <a:pt x="571500" y="629817"/>
                  </a:cubicBezTo>
                  <a:lnTo>
                    <a:pt x="170284" y="629817"/>
                  </a:lnTo>
                  <a:cubicBezTo>
                    <a:pt x="76239" y="629817"/>
                    <a:pt x="0" y="553578"/>
                    <a:pt x="0" y="459533"/>
                  </a:cubicBezTo>
                  <a:lnTo>
                    <a:pt x="0" y="170284"/>
                  </a:lnTo>
                  <a:cubicBezTo>
                    <a:pt x="0" y="76239"/>
                    <a:pt x="76239" y="0"/>
                    <a:pt x="17028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flipH="1">
              <a:off x="616725" y="4430938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 rot="2946781">
              <a:off x="588058" y="4468682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2946781">
              <a:off x="759719" y="4475286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785" y="4584677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91"/>
          <p:cNvSpPr/>
          <p:nvPr/>
        </p:nvSpPr>
        <p:spPr>
          <a:xfrm flipH="1">
            <a:off x="2042448" y="1689584"/>
            <a:ext cx="306745" cy="354638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  <a:gd name="connsiteX0" fmla="*/ 77661 w 271044"/>
              <a:gd name="connsiteY0" fmla="*/ 11200 h 167098"/>
              <a:gd name="connsiteX1" fmla="*/ 271044 w 271044"/>
              <a:gd name="connsiteY1" fmla="*/ 0 h 167098"/>
              <a:gd name="connsiteX2" fmla="*/ 233812 w 271044"/>
              <a:gd name="connsiteY2" fmla="*/ 167098 h 167098"/>
              <a:gd name="connsiteX3" fmla="*/ 11045 w 271044"/>
              <a:gd name="connsiteY3" fmla="*/ 164730 h 167098"/>
              <a:gd name="connsiteX4" fmla="*/ 31463 w 271044"/>
              <a:gd name="connsiteY4" fmla="*/ 125248 h 167098"/>
              <a:gd name="connsiteX5" fmla="*/ 77661 w 271044"/>
              <a:gd name="connsiteY5" fmla="*/ 11200 h 167098"/>
              <a:gd name="connsiteX0" fmla="*/ 77661 w 271044"/>
              <a:gd name="connsiteY0" fmla="*/ 22916 h 178814"/>
              <a:gd name="connsiteX1" fmla="*/ 271044 w 271044"/>
              <a:gd name="connsiteY1" fmla="*/ 11716 h 178814"/>
              <a:gd name="connsiteX2" fmla="*/ 233812 w 271044"/>
              <a:gd name="connsiteY2" fmla="*/ 178814 h 178814"/>
              <a:gd name="connsiteX3" fmla="*/ 11045 w 271044"/>
              <a:gd name="connsiteY3" fmla="*/ 176446 h 178814"/>
              <a:gd name="connsiteX4" fmla="*/ 31463 w 271044"/>
              <a:gd name="connsiteY4" fmla="*/ 136964 h 178814"/>
              <a:gd name="connsiteX5" fmla="*/ 77661 w 271044"/>
              <a:gd name="connsiteY5" fmla="*/ 22916 h 178814"/>
              <a:gd name="connsiteX0" fmla="*/ 77661 w 316546"/>
              <a:gd name="connsiteY0" fmla="*/ 28407 h 184305"/>
              <a:gd name="connsiteX1" fmla="*/ 316546 w 316546"/>
              <a:gd name="connsiteY1" fmla="*/ 10135 h 184305"/>
              <a:gd name="connsiteX2" fmla="*/ 233812 w 316546"/>
              <a:gd name="connsiteY2" fmla="*/ 184305 h 184305"/>
              <a:gd name="connsiteX3" fmla="*/ 11045 w 316546"/>
              <a:gd name="connsiteY3" fmla="*/ 181937 h 184305"/>
              <a:gd name="connsiteX4" fmla="*/ 31463 w 316546"/>
              <a:gd name="connsiteY4" fmla="*/ 142455 h 184305"/>
              <a:gd name="connsiteX5" fmla="*/ 77661 w 316546"/>
              <a:gd name="connsiteY5" fmla="*/ 28407 h 184305"/>
              <a:gd name="connsiteX0" fmla="*/ 77661 w 341700"/>
              <a:gd name="connsiteY0" fmla="*/ 28407 h 184305"/>
              <a:gd name="connsiteX1" fmla="*/ 316546 w 341700"/>
              <a:gd name="connsiteY1" fmla="*/ 10135 h 184305"/>
              <a:gd name="connsiteX2" fmla="*/ 326701 w 341700"/>
              <a:gd name="connsiteY2" fmla="*/ 36032 h 184305"/>
              <a:gd name="connsiteX3" fmla="*/ 233812 w 341700"/>
              <a:gd name="connsiteY3" fmla="*/ 184305 h 184305"/>
              <a:gd name="connsiteX4" fmla="*/ 11045 w 341700"/>
              <a:gd name="connsiteY4" fmla="*/ 181937 h 184305"/>
              <a:gd name="connsiteX5" fmla="*/ 31463 w 341700"/>
              <a:gd name="connsiteY5" fmla="*/ 142455 h 184305"/>
              <a:gd name="connsiteX6" fmla="*/ 77661 w 341700"/>
              <a:gd name="connsiteY6" fmla="*/ 28407 h 184305"/>
              <a:gd name="connsiteX0" fmla="*/ 77661 w 341700"/>
              <a:gd name="connsiteY0" fmla="*/ 30940 h 186838"/>
              <a:gd name="connsiteX1" fmla="*/ 316546 w 341700"/>
              <a:gd name="connsiteY1" fmla="*/ 9559 h 186838"/>
              <a:gd name="connsiteX2" fmla="*/ 326701 w 341700"/>
              <a:gd name="connsiteY2" fmla="*/ 38565 h 186838"/>
              <a:gd name="connsiteX3" fmla="*/ 233812 w 341700"/>
              <a:gd name="connsiteY3" fmla="*/ 186838 h 186838"/>
              <a:gd name="connsiteX4" fmla="*/ 11045 w 341700"/>
              <a:gd name="connsiteY4" fmla="*/ 184470 h 186838"/>
              <a:gd name="connsiteX5" fmla="*/ 31463 w 341700"/>
              <a:gd name="connsiteY5" fmla="*/ 144988 h 186838"/>
              <a:gd name="connsiteX6" fmla="*/ 77661 w 341700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41385 w 360504"/>
              <a:gd name="connsiteY3" fmla="*/ 91417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199593 w 360504"/>
              <a:gd name="connsiteY3" fmla="*/ 83388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04" h="186838">
                <a:moveTo>
                  <a:pt x="77661" y="30940"/>
                </a:moveTo>
                <a:cubicBezTo>
                  <a:pt x="128851" y="16599"/>
                  <a:pt x="235127" y="-16164"/>
                  <a:pt x="316546" y="9559"/>
                </a:cubicBezTo>
                <a:cubicBezTo>
                  <a:pt x="356157" y="10312"/>
                  <a:pt x="368929" y="15755"/>
                  <a:pt x="355140" y="44783"/>
                </a:cubicBezTo>
                <a:cubicBezTo>
                  <a:pt x="349249" y="59980"/>
                  <a:pt x="219814" y="59712"/>
                  <a:pt x="199593" y="83388"/>
                </a:cubicBezTo>
                <a:cubicBezTo>
                  <a:pt x="179372" y="107064"/>
                  <a:pt x="278838" y="172884"/>
                  <a:pt x="233812" y="186838"/>
                </a:cubicBezTo>
                <a:lnTo>
                  <a:pt x="11045" y="184470"/>
                </a:lnTo>
                <a:cubicBezTo>
                  <a:pt x="-18402" y="175127"/>
                  <a:pt x="18964" y="162289"/>
                  <a:pt x="31463" y="144988"/>
                </a:cubicBezTo>
                <a:cubicBezTo>
                  <a:pt x="10438" y="111112"/>
                  <a:pt x="60518" y="38965"/>
                  <a:pt x="77661" y="30940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/>
          <p:cNvSpPr/>
          <p:nvPr/>
        </p:nvSpPr>
        <p:spPr>
          <a:xfrm>
            <a:off x="720398" y="1648411"/>
            <a:ext cx="253034" cy="130917"/>
          </a:xfrm>
          <a:custGeom>
            <a:avLst/>
            <a:gdLst>
              <a:gd name="connsiteX0" fmla="*/ 0 w 235612"/>
              <a:gd name="connsiteY0" fmla="*/ 0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0 w 235612"/>
              <a:gd name="connsiteY4" fmla="*/ 0 h 98990"/>
              <a:gd name="connsiteX0" fmla="*/ 7749 w 235612"/>
              <a:gd name="connsiteY0" fmla="*/ 38745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7749 w 235612"/>
              <a:gd name="connsiteY4" fmla="*/ 38745 h 98990"/>
              <a:gd name="connsiteX0" fmla="*/ 7749 w 235612"/>
              <a:gd name="connsiteY0" fmla="*/ 3874 h 64119"/>
              <a:gd name="connsiteX1" fmla="*/ 181368 w 235612"/>
              <a:gd name="connsiteY1" fmla="*/ 0 h 64119"/>
              <a:gd name="connsiteX2" fmla="*/ 235612 w 235612"/>
              <a:gd name="connsiteY2" fmla="*/ 64119 h 64119"/>
              <a:gd name="connsiteX3" fmla="*/ 0 w 235612"/>
              <a:gd name="connsiteY3" fmla="*/ 64119 h 64119"/>
              <a:gd name="connsiteX4" fmla="*/ 7749 w 235612"/>
              <a:gd name="connsiteY4" fmla="*/ 3874 h 64119"/>
              <a:gd name="connsiteX0" fmla="*/ 7749 w 235612"/>
              <a:gd name="connsiteY0" fmla="*/ 24993 h 85238"/>
              <a:gd name="connsiteX1" fmla="*/ 181368 w 235612"/>
              <a:gd name="connsiteY1" fmla="*/ 21119 h 85238"/>
              <a:gd name="connsiteX2" fmla="*/ 235612 w 235612"/>
              <a:gd name="connsiteY2" fmla="*/ 85238 h 85238"/>
              <a:gd name="connsiteX3" fmla="*/ 0 w 235612"/>
              <a:gd name="connsiteY3" fmla="*/ 85238 h 85238"/>
              <a:gd name="connsiteX4" fmla="*/ 7749 w 235612"/>
              <a:gd name="connsiteY4" fmla="*/ 24993 h 8523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0 w 235612"/>
              <a:gd name="connsiteY3" fmla="*/ 94368 h 94368"/>
              <a:gd name="connsiteX4" fmla="*/ 7749 w 235612"/>
              <a:gd name="connsiteY4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0 w 235612"/>
              <a:gd name="connsiteY4" fmla="*/ 94368 h 94368"/>
              <a:gd name="connsiteX5" fmla="*/ 7749 w 235612"/>
              <a:gd name="connsiteY5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57979 w 235612"/>
              <a:gd name="connsiteY4" fmla="*/ 54100 h 94368"/>
              <a:gd name="connsiteX5" fmla="*/ 0 w 235612"/>
              <a:gd name="connsiteY5" fmla="*/ 94368 h 94368"/>
              <a:gd name="connsiteX6" fmla="*/ 7749 w 235612"/>
              <a:gd name="connsiteY6" fmla="*/ 34123 h 94368"/>
              <a:gd name="connsiteX0" fmla="*/ 7749 w 235612"/>
              <a:gd name="connsiteY0" fmla="*/ 34123 h 96228"/>
              <a:gd name="connsiteX1" fmla="*/ 196867 w 235612"/>
              <a:gd name="connsiteY1" fmla="*/ 18626 h 96228"/>
              <a:gd name="connsiteX2" fmla="*/ 235612 w 235612"/>
              <a:gd name="connsiteY2" fmla="*/ 94368 h 96228"/>
              <a:gd name="connsiteX3" fmla="*/ 155390 w 235612"/>
              <a:gd name="connsiteY3" fmla="*/ 61602 h 96228"/>
              <a:gd name="connsiteX4" fmla="*/ 115021 w 235612"/>
              <a:gd name="connsiteY4" fmla="*/ 75544 h 96228"/>
              <a:gd name="connsiteX5" fmla="*/ 57979 w 235612"/>
              <a:gd name="connsiteY5" fmla="*/ 54100 h 96228"/>
              <a:gd name="connsiteX6" fmla="*/ 0 w 235612"/>
              <a:gd name="connsiteY6" fmla="*/ 94368 h 96228"/>
              <a:gd name="connsiteX7" fmla="*/ 7749 w 235612"/>
              <a:gd name="connsiteY7" fmla="*/ 34123 h 9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612" h="96228">
                <a:moveTo>
                  <a:pt x="7749" y="34123"/>
                </a:moveTo>
                <a:cubicBezTo>
                  <a:pt x="65622" y="32832"/>
                  <a:pt x="138994" y="-30453"/>
                  <a:pt x="196867" y="18626"/>
                </a:cubicBezTo>
                <a:lnTo>
                  <a:pt x="235612" y="94368"/>
                </a:lnTo>
                <a:cubicBezTo>
                  <a:pt x="228699" y="105282"/>
                  <a:pt x="175488" y="64739"/>
                  <a:pt x="155390" y="61602"/>
                </a:cubicBezTo>
                <a:cubicBezTo>
                  <a:pt x="135292" y="58465"/>
                  <a:pt x="131256" y="80545"/>
                  <a:pt x="115021" y="75544"/>
                </a:cubicBezTo>
                <a:cubicBezTo>
                  <a:pt x="96007" y="75898"/>
                  <a:pt x="76993" y="53746"/>
                  <a:pt x="57979" y="54100"/>
                </a:cubicBezTo>
                <a:lnTo>
                  <a:pt x="0" y="94368"/>
                </a:lnTo>
                <a:lnTo>
                  <a:pt x="7749" y="34123"/>
                </a:ln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49326" y="4191829"/>
            <a:ext cx="9920229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>
            <a:off x="6180801" y="49147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hevron 17"/>
          <p:cNvSpPr/>
          <p:nvPr/>
        </p:nvSpPr>
        <p:spPr>
          <a:xfrm>
            <a:off x="8474764" y="4332917"/>
            <a:ext cx="1794791" cy="1190196"/>
          </a:xfrm>
          <a:prstGeom prst="chevron">
            <a:avLst>
              <a:gd name="adj" fmla="val 23324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APIs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 </a:t>
            </a:r>
            <a:r>
              <a:rPr lang="en-US" sz="1300" b="1" kern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Swagger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117665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351025" y="4291990"/>
            <a:ext cx="1915314" cy="1224534"/>
          </a:xfrm>
          <a:prstGeom prst="chevron">
            <a:avLst>
              <a:gd name="adj" fmla="val 2822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274243" y="4317671"/>
            <a:ext cx="2034026" cy="1190196"/>
          </a:xfrm>
          <a:prstGeom prst="chevron">
            <a:avLst>
              <a:gd name="adj" fmla="val 2545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 session</a:t>
            </a:r>
            <a:r>
              <a:rPr lang="en-US" sz="1300" b="1" kern="0" dirty="0" smtClean="0">
                <a:solidFill>
                  <a:schemeClr val="bg1"/>
                </a:solidFill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code or model &amp;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save environment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snapshot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4116631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2268037" y="4303582"/>
            <a:ext cx="1977698" cy="1224534"/>
          </a:xfrm>
          <a:prstGeom prst="chevron">
            <a:avLst>
              <a:gd name="adj" fmla="val 25109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Import library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&amp; add logic for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authentication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to application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8289001" y="49401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>
            <a:off x="6357776" y="4315748"/>
            <a:ext cx="2063012" cy="1224534"/>
          </a:xfrm>
          <a:prstGeom prst="chevron">
            <a:avLst>
              <a:gd name="adj" fmla="val 25109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Publish Python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code or model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web service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with snapshot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4930109" y="5541107"/>
            <a:ext cx="3366593" cy="416113"/>
          </a:xfrm>
          <a:prstGeom prst="bentConnector3">
            <a:avLst>
              <a:gd name="adj1" fmla="val -55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1604" y="5671349"/>
            <a:ext cx="24237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Update or republish web service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52548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6341" y="2310571"/>
            <a:ext cx="1635124" cy="1635124"/>
            <a:chOff x="1257873" y="1445310"/>
            <a:chExt cx="1635124" cy="1635124"/>
          </a:xfrm>
        </p:grpSpPr>
        <p:sp>
          <p:nvSpPr>
            <p:cNvPr id="14" name="Oval 13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0138" y="2137073"/>
            <a:ext cx="436123" cy="551854"/>
            <a:chOff x="2841670" y="1271812"/>
            <a:chExt cx="436123" cy="551854"/>
          </a:xfrm>
        </p:grpSpPr>
        <p:sp>
          <p:nvSpPr>
            <p:cNvPr id="12" name="Right Arrow 11"/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677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13614</TotalTime>
  <Words>935</Words>
  <Application>Microsoft Macintosh PowerPoint</Application>
  <PresentationFormat>Widescreen</PresentationFormat>
  <Paragraphs>279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Josée Martens</cp:lastModifiedBy>
  <cp:revision>81</cp:revision>
  <cp:lastPrinted>2017-02-14T03:21:07Z</cp:lastPrinted>
  <dcterms:created xsi:type="dcterms:W3CDTF">2017-01-24T19:21:40Z</dcterms:created>
  <dcterms:modified xsi:type="dcterms:W3CDTF">2017-08-26T21:47:13Z</dcterms:modified>
</cp:coreProperties>
</file>