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3D"/>
    <a:srgbClr val="B85410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13530</TotalTime>
  <Words>931</Words>
  <Application>Microsoft Macintosh PowerPoint</Application>
  <PresentationFormat>Widescreen</PresentationFormat>
  <Paragraphs>278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75</cp:revision>
  <cp:lastPrinted>2017-02-14T03:21:07Z</cp:lastPrinted>
  <dcterms:created xsi:type="dcterms:W3CDTF">2017-01-24T19:21:40Z</dcterms:created>
  <dcterms:modified xsi:type="dcterms:W3CDTF">2017-08-25T03:18:17Z</dcterms:modified>
</cp:coreProperties>
</file>