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4" r:id="rId4"/>
    <p:sldId id="260" r:id="rId5"/>
    <p:sldId id="261" r:id="rId6"/>
    <p:sldId id="258" r:id="rId7"/>
    <p:sldId id="257" r:id="rId8"/>
    <p:sldId id="259" r:id="rId9"/>
    <p:sldId id="262" r:id="rId10"/>
    <p:sldId id="263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77" d="100"/>
          <a:sy n="77" d="100"/>
        </p:scale>
        <p:origin x="3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6888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4" y="3560222"/>
            <a:ext cx="7929" cy="114136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940041" y="2928111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13" idx="3"/>
          </p:cNvCxnSpPr>
          <p:nvPr/>
        </p:nvCxnSpPr>
        <p:spPr>
          <a:xfrm flipH="1">
            <a:off x="6893693" y="3558696"/>
            <a:ext cx="1046348" cy="351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8925" y="39136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8" y="2399955"/>
            <a:ext cx="4060841" cy="3530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335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one-box operationalization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" name="Oval 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10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12" name="Straight Arrow Connector 11"/>
            <p:cNvCxnSpPr>
              <a:stCxn id="24" idx="2"/>
              <a:endCxn id="25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5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26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4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5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1300" y="4191829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7770748" y="4290601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00831" y="4900778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7264400" y="4900778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20948" y="4303582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15" name="Chevron 14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lvl="0" algn="ctr">
                <a:defRPr/>
              </a:pPr>
              <a:r>
                <a:rPr lang="en-US" sz="1300" b="1" kern="0" dirty="0">
                  <a:solidFill>
                    <a:schemeClr val="bg1"/>
                  </a:solidFill>
                </a:rPr>
                <a:t>Add authentication </a:t>
              </a:r>
              <a:br>
                <a:rPr lang="en-US" sz="1300" b="1" kern="0" dirty="0">
                  <a:solidFill>
                    <a:schemeClr val="bg1"/>
                  </a:solidFill>
                </a:rPr>
              </a:br>
              <a:r>
                <a:rPr lang="en-US" sz="1300" b="1" kern="0" dirty="0">
                  <a:solidFill>
                    <a:schemeClr val="bg1"/>
                  </a:solidFill>
                </a:rPr>
                <a:t>logic to </a:t>
              </a:r>
              <a:br>
                <a:rPr lang="en-US" sz="1300" b="1" kern="0" dirty="0">
                  <a:solidFill>
                    <a:schemeClr val="bg1"/>
                  </a:solidFill>
                </a:rPr>
              </a:br>
              <a:r>
                <a:rPr lang="en-US" sz="1300" b="1" kern="0" dirty="0">
                  <a:solidFill>
                    <a:schemeClr val="bg1"/>
                  </a:solidFill>
                </a:rPr>
                <a:t>application</a:t>
              </a:r>
              <a:endParaRPr lang="en-US" sz="1300" b="1" kern="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hevron 12"/>
          <p:cNvSpPr/>
          <p:nvPr/>
        </p:nvSpPr>
        <p:spPr>
          <a:xfrm>
            <a:off x="241300" y="4291990"/>
            <a:ext cx="2311401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243449" y="4316282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13195</TotalTime>
  <Words>935</Words>
  <Application>Microsoft Macintosh PowerPoint</Application>
  <PresentationFormat>Widescreen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64</cp:revision>
  <cp:lastPrinted>2017-02-14T03:21:07Z</cp:lastPrinted>
  <dcterms:created xsi:type="dcterms:W3CDTF">2017-01-24T19:21:40Z</dcterms:created>
  <dcterms:modified xsi:type="dcterms:W3CDTF">2017-03-28T16:24:35Z</dcterms:modified>
</cp:coreProperties>
</file>