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-53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5400" y="2006600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2527300" y="1803400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4081853" y="1803400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5499100" y="1803400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6934200" y="1803400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925620" y="747004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24" y="2715828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4" y="2680890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:a16="http://schemas.microsoft.com/office/drawing/2014/main" xmlns="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:a16="http://schemas.microsoft.com/office/drawing/2014/main" xmlns="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:a16="http://schemas.microsoft.com/office/drawing/2014/main" xmlns="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:a16="http://schemas.microsoft.com/office/drawing/2014/main" xmlns="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xmlns="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:a16="http://schemas.microsoft.com/office/drawing/2014/main" xmlns="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</a:t>
              </a: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  <a:endParaRPr lang="en-US" sz="13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</a:t>
              </a: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  <a:endParaRPr lang="en-US" sz="13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750</Words>
  <Application>Microsoft Macintosh PowerPoint</Application>
  <PresentationFormat>Widescreen</PresentationFormat>
  <Paragraphs>200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Andale Mono</vt:lpstr>
      <vt:lpstr>Calibri</vt:lpstr>
      <vt:lpstr>Calibri Light</vt:lpstr>
      <vt:lpstr>DengXian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43</cp:revision>
  <cp:lastPrinted>2017-02-14T03:21:07Z</cp:lastPrinted>
  <dcterms:created xsi:type="dcterms:W3CDTF">2017-01-24T19:21:40Z</dcterms:created>
  <dcterms:modified xsi:type="dcterms:W3CDTF">2017-02-14T16:29:32Z</dcterms:modified>
</cp:coreProperties>
</file>