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10"/>
    <a:srgbClr val="009FDA"/>
    <a:srgbClr val="0091C7"/>
    <a:srgbClr val="60963D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8"/>
    <p:restoredTop sz="94627"/>
  </p:normalViewPr>
  <p:slideViewPr>
    <p:cSldViewPr snapToGrid="0" snapToObjects="1">
      <p:cViewPr>
        <p:scale>
          <a:sx n="100" d="100"/>
          <a:sy n="100" d="100"/>
        </p:scale>
        <p:origin x="8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5400" y="2006600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2527300" y="1803400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4081853" y="1803400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5499100" y="1803400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6934200" y="1803400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5925620" y="747004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7224" y="2715828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4534" y="2680890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:a16="http://schemas.microsoft.com/office/drawing/2014/main" xmlns="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:a16="http://schemas.microsoft.com/office/drawing/2014/main" xmlns="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:a16="http://schemas.microsoft.com/office/drawing/2014/main" xmlns="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:a16="http://schemas.microsoft.com/office/drawing/2014/main" xmlns="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:a16="http://schemas.microsoft.com/office/drawing/2014/main" xmlns="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:a16="http://schemas.microsoft.com/office/drawing/2014/main" xmlns="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:a16="http://schemas.microsoft.com/office/drawing/2014/main" xmlns="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:a16="http://schemas.microsoft.com/office/drawing/2014/main" xmlns="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</a:t>
            </a:r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752499" y="2900813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getServices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01812" y="9420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getServices()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436508" y="40636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93289" y="1882112"/>
            <a:ext cx="3154211" cy="4370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00" b="1" dirty="0" smtClean="0">
                <a:latin typeface="Andale Mono" charset="0"/>
                <a:ea typeface="Andale Mono" charset="0"/>
                <a:cs typeface="Andale Mono" charset="0"/>
              </a:rPr>
              <a:t>POST </a:t>
            </a:r>
            <a:r>
              <a:rPr lang="en-US" sz="11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00" b="1" dirty="0">
                <a:latin typeface="Andale Mono" charset="0"/>
                <a:ea typeface="Andale Mono" charset="0"/>
                <a:cs typeface="Andale Mono" charset="0"/>
              </a:rPr>
              <a:t>GET /api/:name/:</a:t>
            </a:r>
            <a:r>
              <a:rPr lang="en-US" sz="11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1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545</Words>
  <Application>Microsoft Macintosh PowerPoint</Application>
  <PresentationFormat>Widescreen</PresentationFormat>
  <Paragraphs>142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Andale Mono</vt:lpstr>
      <vt:lpstr>Calibri</vt:lpstr>
      <vt:lpstr>Calibri Light</vt:lpstr>
      <vt:lpstr>DengXian</vt:lpstr>
      <vt:lpstr>Segoe UI</vt:lpstr>
      <vt:lpstr>Segoe UI Light</vt:lpstr>
      <vt:lpstr>Segoe UI Semilight</vt:lpstr>
      <vt:lpstr>Wingdings</vt:lpstr>
      <vt:lpstr>Wingdings 3</vt:lpstr>
      <vt:lpstr>Arial</vt:lpstr>
      <vt:lpstr>Office Theme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Josee Martens</cp:lastModifiedBy>
  <cp:revision>34</cp:revision>
  <dcterms:created xsi:type="dcterms:W3CDTF">2017-01-24T19:21:40Z</dcterms:created>
  <dcterms:modified xsi:type="dcterms:W3CDTF">2017-02-01T04:12:50Z</dcterms:modified>
</cp:coreProperties>
</file>