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1" r:id="rId5"/>
    <p:sldId id="258" r:id="rId6"/>
    <p:sldId id="257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10"/>
    <a:srgbClr val="009FDA"/>
    <a:srgbClr val="0091C7"/>
    <a:srgbClr val="60963D"/>
    <a:srgbClr val="9D1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8"/>
    <p:restoredTop sz="94627"/>
  </p:normalViewPr>
  <p:slideViewPr>
    <p:cSldViewPr snapToGrid="0" snapToObjects="1">
      <p:cViewPr>
        <p:scale>
          <a:sx n="100" d="100"/>
          <a:sy n="100" d="100"/>
        </p:scale>
        <p:origin x="-3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4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3550-1C63-5245-8F63-45A25A459242}" type="datetimeFigureOut">
              <a:rPr lang="en-US" smtClean="0"/>
              <a:t>3/14/17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8BB-0D42-7F4B-97E8-1401DC824B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1593"/>
            <a:ext cx="5257800" cy="4318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triped Right Arrow 4"/>
          <p:cNvSpPr/>
          <p:nvPr/>
        </p:nvSpPr>
        <p:spPr bwMode="auto">
          <a:xfrm>
            <a:off x="965200" y="278393"/>
            <a:ext cx="1299170" cy="840445"/>
          </a:xfrm>
          <a:prstGeom prst="stripedRightArrow">
            <a:avLst/>
          </a:prstGeom>
          <a:solidFill>
            <a:srgbClr val="60963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Model</a:t>
            </a:r>
          </a:p>
        </p:txBody>
      </p:sp>
      <p:sp>
        <p:nvSpPr>
          <p:cNvPr id="6" name="Striped Right Arrow 5"/>
          <p:cNvSpPr/>
          <p:nvPr/>
        </p:nvSpPr>
        <p:spPr bwMode="auto">
          <a:xfrm>
            <a:off x="2519753" y="278393"/>
            <a:ext cx="1180023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Re-Code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3937000" y="278393"/>
            <a:ext cx="1190267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Validate</a:t>
            </a:r>
          </a:p>
        </p:txBody>
      </p:sp>
      <p:sp>
        <p:nvSpPr>
          <p:cNvPr id="8" name="Striped Right Arrow 7"/>
          <p:cNvSpPr/>
          <p:nvPr/>
        </p:nvSpPr>
        <p:spPr bwMode="auto">
          <a:xfrm>
            <a:off x="5372100" y="278393"/>
            <a:ext cx="1257300" cy="840445"/>
          </a:xfrm>
          <a:prstGeom prst="stripedRightArrow">
            <a:avLst/>
          </a:prstGeom>
          <a:solidFill>
            <a:srgbClr val="9D1D6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363520" y="-778003"/>
            <a:ext cx="231583" cy="3868376"/>
          </a:xfrm>
          <a:prstGeom prst="rightBrace">
            <a:avLst>
              <a:gd name="adj1" fmla="val 36193"/>
              <a:gd name="adj2" fmla="val 50746"/>
            </a:avLst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5124" y="1190821"/>
            <a:ext cx="3868376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raditional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Deployment Cycles:</a:t>
            </a:r>
            <a:b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</a:b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the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conversion takes months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2434" y="1155883"/>
            <a:ext cx="3338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9834" y="4408090"/>
            <a:ext cx="2952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03607" y="3492500"/>
            <a:ext cx="8610600" cy="966390"/>
            <a:chOff x="1752600" y="3454400"/>
            <a:chExt cx="8610600" cy="966390"/>
          </a:xfrm>
        </p:grpSpPr>
        <p:sp>
          <p:nvSpPr>
            <p:cNvPr id="20" name="Rectangle 19"/>
            <p:cNvSpPr/>
            <p:nvPr/>
          </p:nvSpPr>
          <p:spPr>
            <a:xfrm>
              <a:off x="1790699" y="3695700"/>
              <a:ext cx="8356601" cy="508139"/>
            </a:xfrm>
            <a:prstGeom prst="rect">
              <a:avLst/>
            </a:prstGeom>
            <a:solidFill>
              <a:schemeClr val="bg1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Striped Right Arrow 20"/>
            <p:cNvSpPr/>
            <p:nvPr/>
          </p:nvSpPr>
          <p:spPr bwMode="auto">
            <a:xfrm>
              <a:off x="1752600" y="3454400"/>
              <a:ext cx="1857294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/>
                <a:t>Get</a:t>
              </a:r>
              <a:r>
                <a:rPr lang="en-US" sz="1400" dirty="0"/>
                <a:t> web </a:t>
              </a:r>
              <a:r>
                <a:rPr lang="en-US" sz="1400" dirty="0" smtClean="0"/>
                <a:t>service </a:t>
              </a:r>
              <a:br>
                <a:rPr lang="en-US" sz="1400" dirty="0" smtClean="0"/>
              </a:br>
              <a:r>
                <a:rPr lang="en-US" sz="1400" dirty="0" smtClean="0"/>
                <a:t>to be batched</a:t>
              </a:r>
            </a:p>
          </p:txBody>
        </p:sp>
        <p:sp>
          <p:nvSpPr>
            <p:cNvPr id="22" name="Striped Right Arrow 21"/>
            <p:cNvSpPr/>
            <p:nvPr/>
          </p:nvSpPr>
          <p:spPr bwMode="auto">
            <a:xfrm>
              <a:off x="3713553" y="3467100"/>
              <a:ext cx="1483243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1400" dirty="0" smtClean="0"/>
                <a:t>Define</a:t>
              </a:r>
              <a:r>
                <a:rPr lang="en-US" sz="1400" dirty="0"/>
                <a:t> 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record</a:t>
              </a:r>
              <a:r>
                <a:rPr lang="en-US" sz="1400" dirty="0"/>
                <a:t> </a:t>
              </a:r>
              <a:r>
                <a:rPr lang="en-US" sz="1400" dirty="0" smtClean="0"/>
                <a:t>data</a:t>
              </a:r>
              <a:endParaRPr lang="en-US" sz="1400" dirty="0"/>
            </a:p>
          </p:txBody>
        </p:sp>
        <p:sp>
          <p:nvSpPr>
            <p:cNvPr id="23" name="Striped Right Arrow 22"/>
            <p:cNvSpPr/>
            <p:nvPr/>
          </p:nvSpPr>
          <p:spPr bwMode="auto">
            <a:xfrm>
              <a:off x="5283200" y="3467100"/>
              <a:ext cx="1496120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Start </a:t>
              </a:r>
              <a:b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</a:b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batch task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Striped Right Arrow 23"/>
            <p:cNvSpPr/>
            <p:nvPr/>
          </p:nvSpPr>
          <p:spPr bwMode="auto">
            <a:xfrm>
              <a:off x="6876663" y="3467100"/>
              <a:ext cx="1634307" cy="953690"/>
            </a:xfrm>
            <a:prstGeom prst="stripedRightArrow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Task Monitoring or Cancel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Striped Right Arrow 27"/>
            <p:cNvSpPr/>
            <p:nvPr/>
          </p:nvSpPr>
          <p:spPr bwMode="auto">
            <a:xfrm>
              <a:off x="8614593" y="3695700"/>
              <a:ext cx="1748607" cy="486668"/>
            </a:xfrm>
            <a:custGeom>
              <a:avLst/>
              <a:gdLst>
                <a:gd name="connsiteX0" fmla="*/ 0 w 1685107"/>
                <a:gd name="connsiteY0" fmla="*/ 238423 h 953690"/>
                <a:gd name="connsiteX1" fmla="*/ 29803 w 1685107"/>
                <a:gd name="connsiteY1" fmla="*/ 238423 h 953690"/>
                <a:gd name="connsiteX2" fmla="*/ 29803 w 1685107"/>
                <a:gd name="connsiteY2" fmla="*/ 715268 h 953690"/>
                <a:gd name="connsiteX3" fmla="*/ 0 w 1685107"/>
                <a:gd name="connsiteY3" fmla="*/ 715268 h 953690"/>
                <a:gd name="connsiteX4" fmla="*/ 0 w 1685107"/>
                <a:gd name="connsiteY4" fmla="*/ 238423 h 953690"/>
                <a:gd name="connsiteX5" fmla="*/ 59606 w 1685107"/>
                <a:gd name="connsiteY5" fmla="*/ 238423 h 953690"/>
                <a:gd name="connsiteX6" fmla="*/ 119211 w 1685107"/>
                <a:gd name="connsiteY6" fmla="*/ 238423 h 953690"/>
                <a:gd name="connsiteX7" fmla="*/ 119211 w 1685107"/>
                <a:gd name="connsiteY7" fmla="*/ 715268 h 953690"/>
                <a:gd name="connsiteX8" fmla="*/ 59606 w 1685107"/>
                <a:gd name="connsiteY8" fmla="*/ 715268 h 953690"/>
                <a:gd name="connsiteX9" fmla="*/ 59606 w 1685107"/>
                <a:gd name="connsiteY9" fmla="*/ 238423 h 953690"/>
                <a:gd name="connsiteX10" fmla="*/ 149014 w 1685107"/>
                <a:gd name="connsiteY10" fmla="*/ 238423 h 953690"/>
                <a:gd name="connsiteX11" fmla="*/ 1208262 w 1685107"/>
                <a:gd name="connsiteY11" fmla="*/ 238423 h 953690"/>
                <a:gd name="connsiteX12" fmla="*/ 1208262 w 1685107"/>
                <a:gd name="connsiteY12" fmla="*/ 0 h 953690"/>
                <a:gd name="connsiteX13" fmla="*/ 1685107 w 1685107"/>
                <a:gd name="connsiteY13" fmla="*/ 476845 h 953690"/>
                <a:gd name="connsiteX14" fmla="*/ 1208262 w 1685107"/>
                <a:gd name="connsiteY14" fmla="*/ 953690 h 953690"/>
                <a:gd name="connsiteX15" fmla="*/ 1208262 w 1685107"/>
                <a:gd name="connsiteY15" fmla="*/ 715268 h 953690"/>
                <a:gd name="connsiteX16" fmla="*/ 149014 w 1685107"/>
                <a:gd name="connsiteY16" fmla="*/ 715268 h 953690"/>
                <a:gd name="connsiteX17" fmla="*/ 149014 w 1685107"/>
                <a:gd name="connsiteY17" fmla="*/ 238423 h 953690"/>
                <a:gd name="connsiteX0" fmla="*/ 0 w 1215207"/>
                <a:gd name="connsiteY0" fmla="*/ 238423 h 953690"/>
                <a:gd name="connsiteX1" fmla="*/ 29803 w 1215207"/>
                <a:gd name="connsiteY1" fmla="*/ 238423 h 953690"/>
                <a:gd name="connsiteX2" fmla="*/ 29803 w 1215207"/>
                <a:gd name="connsiteY2" fmla="*/ 715268 h 953690"/>
                <a:gd name="connsiteX3" fmla="*/ 0 w 1215207"/>
                <a:gd name="connsiteY3" fmla="*/ 715268 h 953690"/>
                <a:gd name="connsiteX4" fmla="*/ 0 w 1215207"/>
                <a:gd name="connsiteY4" fmla="*/ 238423 h 953690"/>
                <a:gd name="connsiteX5" fmla="*/ 59606 w 1215207"/>
                <a:gd name="connsiteY5" fmla="*/ 238423 h 953690"/>
                <a:gd name="connsiteX6" fmla="*/ 119211 w 1215207"/>
                <a:gd name="connsiteY6" fmla="*/ 238423 h 953690"/>
                <a:gd name="connsiteX7" fmla="*/ 119211 w 1215207"/>
                <a:gd name="connsiteY7" fmla="*/ 715268 h 953690"/>
                <a:gd name="connsiteX8" fmla="*/ 59606 w 1215207"/>
                <a:gd name="connsiteY8" fmla="*/ 715268 h 953690"/>
                <a:gd name="connsiteX9" fmla="*/ 59606 w 1215207"/>
                <a:gd name="connsiteY9" fmla="*/ 238423 h 953690"/>
                <a:gd name="connsiteX10" fmla="*/ 149014 w 1215207"/>
                <a:gd name="connsiteY10" fmla="*/ 238423 h 953690"/>
                <a:gd name="connsiteX11" fmla="*/ 1208262 w 1215207"/>
                <a:gd name="connsiteY11" fmla="*/ 238423 h 953690"/>
                <a:gd name="connsiteX12" fmla="*/ 1208262 w 1215207"/>
                <a:gd name="connsiteY12" fmla="*/ 0 h 953690"/>
                <a:gd name="connsiteX13" fmla="*/ 1215207 w 1215207"/>
                <a:gd name="connsiteY13" fmla="*/ 514945 h 953690"/>
                <a:gd name="connsiteX14" fmla="*/ 1208262 w 1215207"/>
                <a:gd name="connsiteY14" fmla="*/ 953690 h 953690"/>
                <a:gd name="connsiteX15" fmla="*/ 1208262 w 1215207"/>
                <a:gd name="connsiteY15" fmla="*/ 715268 h 953690"/>
                <a:gd name="connsiteX16" fmla="*/ 149014 w 1215207"/>
                <a:gd name="connsiteY16" fmla="*/ 715268 h 953690"/>
                <a:gd name="connsiteX17" fmla="*/ 149014 w 1215207"/>
                <a:gd name="connsiteY17" fmla="*/ 238423 h 953690"/>
                <a:gd name="connsiteX0" fmla="*/ 0 w 1215207"/>
                <a:gd name="connsiteY0" fmla="*/ 9823 h 725090"/>
                <a:gd name="connsiteX1" fmla="*/ 29803 w 1215207"/>
                <a:gd name="connsiteY1" fmla="*/ 9823 h 725090"/>
                <a:gd name="connsiteX2" fmla="*/ 29803 w 1215207"/>
                <a:gd name="connsiteY2" fmla="*/ 486668 h 725090"/>
                <a:gd name="connsiteX3" fmla="*/ 0 w 1215207"/>
                <a:gd name="connsiteY3" fmla="*/ 486668 h 725090"/>
                <a:gd name="connsiteX4" fmla="*/ 0 w 1215207"/>
                <a:gd name="connsiteY4" fmla="*/ 9823 h 725090"/>
                <a:gd name="connsiteX5" fmla="*/ 59606 w 1215207"/>
                <a:gd name="connsiteY5" fmla="*/ 9823 h 725090"/>
                <a:gd name="connsiteX6" fmla="*/ 119211 w 1215207"/>
                <a:gd name="connsiteY6" fmla="*/ 9823 h 725090"/>
                <a:gd name="connsiteX7" fmla="*/ 119211 w 1215207"/>
                <a:gd name="connsiteY7" fmla="*/ 486668 h 725090"/>
                <a:gd name="connsiteX8" fmla="*/ 59606 w 1215207"/>
                <a:gd name="connsiteY8" fmla="*/ 486668 h 725090"/>
                <a:gd name="connsiteX9" fmla="*/ 59606 w 1215207"/>
                <a:gd name="connsiteY9" fmla="*/ 9823 h 725090"/>
                <a:gd name="connsiteX10" fmla="*/ 149014 w 1215207"/>
                <a:gd name="connsiteY10" fmla="*/ 9823 h 725090"/>
                <a:gd name="connsiteX11" fmla="*/ 1208262 w 1215207"/>
                <a:gd name="connsiteY11" fmla="*/ 9823 h 725090"/>
                <a:gd name="connsiteX12" fmla="*/ 1208262 w 1215207"/>
                <a:gd name="connsiteY12" fmla="*/ 0 h 725090"/>
                <a:gd name="connsiteX13" fmla="*/ 1215207 w 1215207"/>
                <a:gd name="connsiteY13" fmla="*/ 286345 h 725090"/>
                <a:gd name="connsiteX14" fmla="*/ 1208262 w 1215207"/>
                <a:gd name="connsiteY14" fmla="*/ 725090 h 725090"/>
                <a:gd name="connsiteX15" fmla="*/ 1208262 w 1215207"/>
                <a:gd name="connsiteY15" fmla="*/ 486668 h 725090"/>
                <a:gd name="connsiteX16" fmla="*/ 149014 w 1215207"/>
                <a:gd name="connsiteY16" fmla="*/ 486668 h 725090"/>
                <a:gd name="connsiteX17" fmla="*/ 149014 w 1215207"/>
                <a:gd name="connsiteY17" fmla="*/ 9823 h 725090"/>
                <a:gd name="connsiteX0" fmla="*/ 0 w 1215207"/>
                <a:gd name="connsiteY0" fmla="*/ 9823 h 486668"/>
                <a:gd name="connsiteX1" fmla="*/ 29803 w 1215207"/>
                <a:gd name="connsiteY1" fmla="*/ 9823 h 486668"/>
                <a:gd name="connsiteX2" fmla="*/ 29803 w 1215207"/>
                <a:gd name="connsiteY2" fmla="*/ 486668 h 486668"/>
                <a:gd name="connsiteX3" fmla="*/ 0 w 1215207"/>
                <a:gd name="connsiteY3" fmla="*/ 486668 h 486668"/>
                <a:gd name="connsiteX4" fmla="*/ 0 w 1215207"/>
                <a:gd name="connsiteY4" fmla="*/ 9823 h 486668"/>
                <a:gd name="connsiteX5" fmla="*/ 59606 w 1215207"/>
                <a:gd name="connsiteY5" fmla="*/ 9823 h 486668"/>
                <a:gd name="connsiteX6" fmla="*/ 119211 w 1215207"/>
                <a:gd name="connsiteY6" fmla="*/ 9823 h 486668"/>
                <a:gd name="connsiteX7" fmla="*/ 119211 w 1215207"/>
                <a:gd name="connsiteY7" fmla="*/ 486668 h 486668"/>
                <a:gd name="connsiteX8" fmla="*/ 59606 w 1215207"/>
                <a:gd name="connsiteY8" fmla="*/ 486668 h 486668"/>
                <a:gd name="connsiteX9" fmla="*/ 59606 w 1215207"/>
                <a:gd name="connsiteY9" fmla="*/ 9823 h 486668"/>
                <a:gd name="connsiteX10" fmla="*/ 149014 w 1215207"/>
                <a:gd name="connsiteY10" fmla="*/ 9823 h 486668"/>
                <a:gd name="connsiteX11" fmla="*/ 1208262 w 1215207"/>
                <a:gd name="connsiteY11" fmla="*/ 9823 h 486668"/>
                <a:gd name="connsiteX12" fmla="*/ 1208262 w 1215207"/>
                <a:gd name="connsiteY12" fmla="*/ 0 h 486668"/>
                <a:gd name="connsiteX13" fmla="*/ 1215207 w 1215207"/>
                <a:gd name="connsiteY13" fmla="*/ 286345 h 486668"/>
                <a:gd name="connsiteX14" fmla="*/ 1208262 w 1215207"/>
                <a:gd name="connsiteY14" fmla="*/ 483790 h 486668"/>
                <a:gd name="connsiteX15" fmla="*/ 1208262 w 1215207"/>
                <a:gd name="connsiteY15" fmla="*/ 486668 h 486668"/>
                <a:gd name="connsiteX16" fmla="*/ 149014 w 1215207"/>
                <a:gd name="connsiteY16" fmla="*/ 486668 h 486668"/>
                <a:gd name="connsiteX17" fmla="*/ 149014 w 1215207"/>
                <a:gd name="connsiteY17" fmla="*/ 9823 h 48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5207" h="486668">
                  <a:moveTo>
                    <a:pt x="0" y="9823"/>
                  </a:moveTo>
                  <a:lnTo>
                    <a:pt x="29803" y="9823"/>
                  </a:lnTo>
                  <a:lnTo>
                    <a:pt x="29803" y="486668"/>
                  </a:lnTo>
                  <a:lnTo>
                    <a:pt x="0" y="486668"/>
                  </a:lnTo>
                  <a:lnTo>
                    <a:pt x="0" y="9823"/>
                  </a:lnTo>
                  <a:close/>
                  <a:moveTo>
                    <a:pt x="59606" y="9823"/>
                  </a:moveTo>
                  <a:lnTo>
                    <a:pt x="119211" y="9823"/>
                  </a:lnTo>
                  <a:lnTo>
                    <a:pt x="119211" y="486668"/>
                  </a:lnTo>
                  <a:lnTo>
                    <a:pt x="59606" y="486668"/>
                  </a:lnTo>
                  <a:lnTo>
                    <a:pt x="59606" y="9823"/>
                  </a:lnTo>
                  <a:close/>
                  <a:moveTo>
                    <a:pt x="149014" y="9823"/>
                  </a:moveTo>
                  <a:lnTo>
                    <a:pt x="1208262" y="9823"/>
                  </a:lnTo>
                  <a:lnTo>
                    <a:pt x="1208262" y="0"/>
                  </a:lnTo>
                  <a:lnTo>
                    <a:pt x="1215207" y="286345"/>
                  </a:lnTo>
                  <a:lnTo>
                    <a:pt x="1208262" y="483790"/>
                  </a:lnTo>
                  <a:lnTo>
                    <a:pt x="1208262" y="486668"/>
                  </a:lnTo>
                  <a:lnTo>
                    <a:pt x="149014" y="486668"/>
                  </a:lnTo>
                  <a:lnTo>
                    <a:pt x="149014" y="98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Get results</a:t>
              </a:r>
            </a:p>
            <a:p>
              <a:pPr marL="0" marR="0" lvl="0" indent="0" algn="ctr" defTabSz="91410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&amp; download files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Oval 28"/>
          <p:cNvSpPr/>
          <p:nvPr/>
        </p:nvSpPr>
        <p:spPr>
          <a:xfrm>
            <a:off x="4744295" y="2242100"/>
            <a:ext cx="3331393" cy="3251200"/>
          </a:xfrm>
          <a:prstGeom prst="ellipse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Asynchronous batch execution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running on R Server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658580" y="878240"/>
            <a:ext cx="8260364" cy="5467028"/>
            <a:chOff x="161741" y="1132206"/>
            <a:chExt cx="8260364" cy="5467028"/>
          </a:xfrm>
        </p:grpSpPr>
        <p:sp>
          <p:nvSpPr>
            <p:cNvPr id="36" name="Rectangle 35"/>
            <p:cNvSpPr/>
            <p:nvPr/>
          </p:nvSpPr>
          <p:spPr bwMode="auto">
            <a:xfrm>
              <a:off x="2697480" y="2707754"/>
              <a:ext cx="5724625" cy="3532558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79152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Node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289768" y="289005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09192" y="4617495"/>
              <a:ext cx="1933398" cy="115388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Compute Node</a:t>
              </a:r>
            </a:p>
          </p:txBody>
        </p:sp>
        <p:sp>
          <p:nvSpPr>
            <p:cNvPr id="40" name="Flowchart: Magnetic Disk 2"/>
            <p:cNvSpPr/>
            <p:nvPr/>
          </p:nvSpPr>
          <p:spPr bwMode="auto">
            <a:xfrm>
              <a:off x="3581077" y="4701902"/>
              <a:ext cx="1124210" cy="1150775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Sessions</a:t>
              </a: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/</a:t>
              </a:r>
              <a:b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Services</a:t>
              </a:r>
              <a:endPara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4143182" y="4043940"/>
              <a:ext cx="3702" cy="6579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40" idx="1"/>
            </p:cNvCxnSpPr>
            <p:nvPr/>
          </p:nvCxnSpPr>
          <p:spPr>
            <a:xfrm>
              <a:off x="4812550" y="3466998"/>
              <a:ext cx="1496642" cy="17274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9" idx="1"/>
            </p:cNvCxnSpPr>
            <p:nvPr/>
          </p:nvCxnSpPr>
          <p:spPr>
            <a:xfrm>
              <a:off x="4812550" y="3466998"/>
              <a:ext cx="147721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297210" y="1132206"/>
              <a:ext cx="1097280" cy="1096995"/>
              <a:chOff x="600470" y="3265152"/>
              <a:chExt cx="1097280" cy="1096995"/>
            </a:xfrm>
          </p:grpSpPr>
          <p:sp>
            <p:nvSpPr>
              <p:cNvPr id="60" name="Oval 2"/>
              <p:cNvSpPr>
                <a:spLocks noChangeAspect="1"/>
              </p:cNvSpPr>
              <p:nvPr/>
            </p:nvSpPr>
            <p:spPr bwMode="auto">
              <a:xfrm>
                <a:off x="600470" y="3265152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Freeform 53"/>
              <p:cNvSpPr>
                <a:spLocks noEditPoints="1"/>
              </p:cNvSpPr>
              <p:nvPr/>
            </p:nvSpPr>
            <p:spPr bwMode="auto">
              <a:xfrm>
                <a:off x="923164" y="3520065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361501" y="1481253"/>
              <a:ext cx="1469725" cy="5447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45850" y="2229201"/>
              <a:ext cx="1" cy="6608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Image result for active directory icons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71" y="4747410"/>
              <a:ext cx="1105267" cy="1105267"/>
            </a:xfrm>
            <a:prstGeom prst="rect">
              <a:avLst/>
            </a:prstGeom>
            <a:noFill/>
            <a:extLst/>
          </p:spPr>
        </p:pic>
        <p:sp>
          <p:nvSpPr>
            <p:cNvPr id="49" name="TextBox 48"/>
            <p:cNvSpPr txBox="1"/>
            <p:nvPr/>
          </p:nvSpPr>
          <p:spPr>
            <a:xfrm>
              <a:off x="161741" y="5805170"/>
              <a:ext cx="1469725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Active Directory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441251" y="3466997"/>
              <a:ext cx="14379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344880" y="2295936"/>
              <a:ext cx="282414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HTTPS</a:t>
              </a:r>
            </a:p>
          </p:txBody>
        </p:sp>
        <p:sp>
          <p:nvSpPr>
            <p:cNvPr id="52" name="Oval 2"/>
            <p:cNvSpPr>
              <a:spLocks noChangeAspect="1"/>
            </p:cNvSpPr>
            <p:nvPr/>
          </p:nvSpPr>
          <p:spPr bwMode="auto">
            <a:xfrm>
              <a:off x="161741" y="2825217"/>
              <a:ext cx="1279510" cy="127917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5720" rIns="46630" bIns="932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spc="-51" dirty="0" smtClean="0">
                  <a:solidFill>
                    <a:schemeClr val="bg1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R Client</a:t>
              </a:r>
              <a:endParaRPr lang="en-US" sz="2000" b="1" spc="-51" dirty="0">
                <a:solidFill>
                  <a:schemeClr val="bg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9985" y="3039974"/>
              <a:ext cx="1311806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HTTPS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09985" y="3419981"/>
              <a:ext cx="150848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AD/AAD Authentication</a:t>
              </a:r>
            </a:p>
          </p:txBody>
        </p:sp>
        <p:cxnSp>
          <p:nvCxnSpPr>
            <p:cNvPr id="55" name="Elbow Connector 54"/>
            <p:cNvCxnSpPr/>
            <p:nvPr/>
          </p:nvCxnSpPr>
          <p:spPr>
            <a:xfrm rot="10800000" flipV="1">
              <a:off x="1449238" y="4043940"/>
              <a:ext cx="1770700" cy="1256104"/>
            </a:xfrm>
            <a:prstGeom prst="bentConnector3">
              <a:avLst>
                <a:gd name="adj1" fmla="val -75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13537" y="5735947"/>
              <a:ext cx="2909739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SQL Server or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PostgreSQL Database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80608" y="4727204"/>
              <a:ext cx="1497867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with LDAP-S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40379" y="4071306"/>
              <a:ext cx="183695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</a:t>
              </a:r>
              <a:r>
                <a:rPr lang="en-US" sz="1400" i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database connection </a:t>
              </a: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info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81025" y="2877370"/>
              <a:ext cx="1733394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Encrypt the traffic with </a:t>
              </a:r>
              <a:r>
                <a:rPr lang="en-US" sz="14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certificate</a:t>
              </a:r>
              <a:endParaRPr lang="en-US" sz="1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45794" y="219172"/>
            <a:ext cx="11655840" cy="89966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Remote Execute R scripts</a:t>
            </a:r>
            <a:br>
              <a:rPr lang="en-US" sz="4400" dirty="0"/>
            </a:br>
            <a:r>
              <a:rPr lang="en-US" sz="2800" dirty="0">
                <a:cs typeface="Segoe UI Semilight" panose="020B0402040204020203" pitchFamily="34" charset="0"/>
              </a:rPr>
              <a:t>Configure R Server to host remote R sessions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95542" y="1933340"/>
            <a:ext cx="8713658" cy="3628309"/>
            <a:chOff x="825883" y="2093847"/>
            <a:chExt cx="8761384" cy="3628309"/>
          </a:xfrm>
        </p:grpSpPr>
        <p:grpSp>
          <p:nvGrpSpPr>
            <p:cNvPr id="23" name="Group 22"/>
            <p:cNvGrpSpPr/>
            <p:nvPr/>
          </p:nvGrpSpPr>
          <p:grpSpPr>
            <a:xfrm>
              <a:off x="825883" y="2159934"/>
              <a:ext cx="2006689" cy="2263678"/>
              <a:chOff x="2829650" y="2737185"/>
              <a:chExt cx="2006689" cy="2263678"/>
            </a:xfrm>
          </p:grpSpPr>
          <p:pic>
            <p:nvPicPr>
              <p:cNvPr id="32" name="Picture 79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9650" y="2737185"/>
                <a:ext cx="2006689" cy="2263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04479" y="3232061"/>
                <a:ext cx="1881801" cy="65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9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Microsoft R </a:t>
                </a:r>
                <a:r>
                  <a:rPr lang="en-US" sz="19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Client</a:t>
                </a:r>
              </a:p>
              <a:p>
                <a:pPr algn="ctr" defTabSz="931881"/>
                <a:endParaRPr lang="en-US" sz="7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881"/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400" b="1" i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mrsdeploy</a:t>
                </a:r>
                <a:r>
                  <a:rPr lang="en-US" sz="14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package</a:t>
                </a:r>
                <a:r>
                  <a:rPr lang="en-US" sz="14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/>
                </a:r>
                <a:br>
                  <a:rPr lang="en-US" sz="1600" b="1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endPara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36079" y="2093847"/>
              <a:ext cx="2851188" cy="2752193"/>
              <a:chOff x="5107671" y="3025431"/>
              <a:chExt cx="2851188" cy="275219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07671" y="3025431"/>
                <a:ext cx="2851187" cy="2603473"/>
              </a:xfrm>
              <a:prstGeom prst="rect">
                <a:avLst/>
              </a:prstGeom>
              <a:solidFill>
                <a:srgbClr val="00B0F0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1147">
                  <a:defRPr/>
                </a:pPr>
                <a:endParaRPr lang="en-US" sz="12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63697" y="4515740"/>
                <a:ext cx="27951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1147">
                  <a:defRPr/>
                </a:pP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on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Window 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/>
                </a:r>
                <a:b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</a:b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Linux </a:t>
                </a:r>
                <a:r>
                  <a:rPr lang="en-US" sz="1200" dirty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Server, </a:t>
                </a:r>
                <a:r>
                  <a:rPr lang="en-US" sz="1200" dirty="0" smtClean="0">
                    <a:solidFill>
                      <a:schemeClr val="bg1"/>
                    </a:solidFill>
                    <a:cs typeface="Segoe UI Semilight" panose="020B0402040204020203" pitchFamily="34" charset="0"/>
                  </a:rPr>
                  <a:t>Hadoop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 smtClean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 Server must be configured </a:t>
                </a:r>
                <a:b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</a:br>
                <a:r>
                  <a:rPr lang="en-US" sz="1200" b="1" kern="0" dirty="0" smtClean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 </a:t>
                </a:r>
                <a:r>
                  <a:rPr lang="en-US" sz="1200" b="1" kern="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</a:t>
                </a:r>
                <a:r>
                  <a:rPr lang="en-US" sz="1200" b="1" kern="0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remotely</a:t>
                </a:r>
                <a:endParaRPr lang="en-US" sz="1200" b="1" kern="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 defTabSz="931147">
                  <a:defRPr/>
                </a:pPr>
                <a:endParaRPr lang="en-US" sz="1400" b="1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7226">
                <a:off x="5222400" y="3134944"/>
                <a:ext cx="996196" cy="1138510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6350655" y="3142926"/>
                <a:ext cx="1410056" cy="5170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R Sessions</a:t>
                </a:r>
              </a:p>
            </p:txBody>
          </p:sp>
        </p:grpSp>
        <p:sp>
          <p:nvSpPr>
            <p:cNvPr id="25" name="Left-Right Arrow 24"/>
            <p:cNvSpPr/>
            <p:nvPr/>
          </p:nvSpPr>
          <p:spPr bwMode="auto">
            <a:xfrm>
              <a:off x="2911803" y="2738010"/>
              <a:ext cx="3756886" cy="833908"/>
            </a:xfrm>
            <a:prstGeom prst="leftRight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Execute code remotely on R Server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8349" y="5414379"/>
              <a:ext cx="36019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defTabSz="914225">
                <a:buFont typeface="Wingdings" panose="05000000000000000000" pitchFamily="2" charset="2"/>
                <a:buChar char="§"/>
                <a:defRPr/>
              </a:pPr>
              <a:endParaRPr lang="en-US" sz="1400" dirty="0">
                <a:cs typeface="Segoe UI Semilight" panose="020B0402040204020203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892418" y="328583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IDE agnostic</a:t>
            </a:r>
          </a:p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83051" y="2651276"/>
            <a:ext cx="26118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31147">
              <a:defRPr/>
            </a:pP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</a:t>
            </a:r>
            <a:b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kern="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 Server</a:t>
            </a:r>
            <a:endParaRPr lang="en-US" sz="2400" b="1" kern="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31147">
              <a:defRPr/>
            </a:pPr>
            <a:endParaRPr lang="en-US" sz="1400" b="1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0109" y="3464343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 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remoteLoginAAD remoteLogout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65591" y="3728757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remoteExecute getRemoteWorkspace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9370" y="2023657"/>
            <a:ext cx="3139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/>
              <a:t>Use remote execution functions </a:t>
            </a:r>
            <a:r>
              <a:rPr lang="en-US" sz="1500" dirty="0"/>
              <a:t>from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the </a:t>
            </a:r>
            <a:r>
              <a:rPr lang="en-US" sz="1500" dirty="0" smtClean="0">
                <a:solidFill>
                  <a:srgbClr val="B85410"/>
                </a:solidFill>
              </a:rPr>
              <a:t>mrsdeploy</a:t>
            </a:r>
            <a:r>
              <a:rPr lang="en-US" sz="1500" dirty="0" smtClean="0"/>
              <a:t> package including: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3121" y="4008020"/>
            <a:ext cx="3243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remoteScript  diffLocalRemote  pause</a:t>
            </a:r>
            <a:endParaRPr lang="en-US" sz="11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399" y="427539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createSnapshot  listRemoteFiles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100" dirty="0">
                <a:latin typeface="Andale Mono" charset="0"/>
                <a:ea typeface="Andale Mono" charset="0"/>
                <a:cs typeface="Andale Mono" charset="0"/>
              </a:rPr>
              <a:t>resume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53941" y="4522279"/>
            <a:ext cx="4828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latin typeface="Andale Mono" charset="0"/>
                <a:ea typeface="Andale Mono" charset="0"/>
                <a:cs typeface="Andale Mono" charset="0"/>
              </a:rPr>
              <a:t>...</a:t>
            </a:r>
            <a:endParaRPr lang="en-US" sz="13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328610"/>
              </p:ext>
            </p:extLst>
          </p:nvPr>
        </p:nvGraphicFramePr>
        <p:xfrm>
          <a:off x="151799" y="2966790"/>
          <a:ext cx="7491534" cy="148333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2795268019"/>
                    </a:ext>
                  </a:extLst>
                </a:gridCol>
                <a:gridCol w="5395434">
                  <a:extLst>
                    <a:ext uri="{9D8B030D-6E8A-4147-A177-3AD203B41FA5}">
                      <a16:colId xmlns:a16="http://schemas.microsoft.com/office/drawing/2014/main" xmlns="" val="2421230017"/>
                    </a:ext>
                  </a:extLst>
                </a:gridCol>
              </a:tblGrid>
              <a:tr h="38931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Snapshot Functions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28026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createSnapshot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Create a snapshot of the remote session (workspace and working 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449449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Load a snapshot from the server </a:t>
                      </a:r>
                      <a:r>
                        <a:rPr lang="en-US" sz="1200" u="none" strike="noStrike" dirty="0" smtClean="0">
                          <a:effectLst/>
                        </a:rPr>
                        <a:t>into </a:t>
                      </a:r>
                      <a:r>
                        <a:rPr lang="en-US" sz="1200" u="none" strike="noStrike" dirty="0">
                          <a:effectLst/>
                        </a:rPr>
                        <a:t>remote session (workspace </a:t>
                      </a:r>
                      <a:r>
                        <a:rPr lang="en-US" sz="1200" u="none" strike="noStrike" dirty="0" smtClean="0">
                          <a:effectLst/>
                        </a:rPr>
                        <a:t>&amp; working </a:t>
                      </a:r>
                      <a:r>
                        <a:rPr lang="en-US" sz="1200" u="none" strike="noStrike" dirty="0">
                          <a:effectLst/>
                        </a:rPr>
                        <a:t>directory)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390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listSnapshots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snapshots for the current user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12384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downloadSnapshot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Download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98014844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deleteSnapshot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snapshot from the server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0485925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271"/>
              </p:ext>
            </p:extLst>
          </p:nvPr>
        </p:nvGraphicFramePr>
        <p:xfrm>
          <a:off x="158442" y="4565472"/>
          <a:ext cx="7484891" cy="225035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051358">
                  <a:extLst>
                    <a:ext uri="{9D8B030D-6E8A-4147-A177-3AD203B41FA5}">
                      <a16:colId xmlns:a16="http://schemas.microsoft.com/office/drawing/2014/main" xmlns="" val="101263977"/>
                    </a:ext>
                  </a:extLst>
                </a:gridCol>
                <a:gridCol w="5433533">
                  <a:extLst>
                    <a:ext uri="{9D8B030D-6E8A-4147-A177-3AD203B41FA5}">
                      <a16:colId xmlns:a16="http://schemas.microsoft.com/office/drawing/2014/main" xmlns="" val="2229245577"/>
                    </a:ext>
                  </a:extLst>
                </a:gridCol>
              </a:tblGrid>
              <a:tr h="349428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Remote Objects 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825589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listRemoteFiles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 list of files in the working directory of the remote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92910788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deleteRemoteFile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Delete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4210036566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84796425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putLocalFile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Copy a file from the local machine to the working directory of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252959"/>
                  </a:ext>
                </a:extLst>
              </a:tr>
              <a:tr h="2354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Get an object from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520713586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putLocalObject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Put an object from the local R session and load it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722561469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getRemoteWorkspace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remote R session and load them into the local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1373006704"/>
                  </a:ext>
                </a:extLst>
              </a:tr>
              <a:tr h="239828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putLocalWorkspace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</a:rPr>
                        <a:t>Take all objects from the local R session and load them into the remote R session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40199785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6179"/>
              </p:ext>
            </p:extLst>
          </p:nvPr>
        </p:nvGraphicFramePr>
        <p:xfrm>
          <a:off x="158443" y="113323"/>
          <a:ext cx="7512357" cy="113091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4857">
                  <a:extLst>
                    <a:ext uri="{9D8B030D-6E8A-4147-A177-3AD203B41FA5}">
                      <a16:colId xmlns:a16="http://schemas.microsoft.com/office/drawing/2014/main" xmlns="" val="1381655912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xmlns="" val="4165882207"/>
                    </a:ext>
                  </a:extLst>
                </a:gridCol>
              </a:tblGrid>
              <a:tr h="47450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Connection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4839918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the R Server with AD or admin credentials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6999621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remoteLoginAAD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login to R Server server using Azure 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6116350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remoteLogout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Logout of the remote session on the </a:t>
                      </a:r>
                      <a:r>
                        <a:rPr lang="en-US" sz="1200" u="none" strike="noStrike" dirty="0" smtClean="0">
                          <a:effectLst/>
                        </a:rPr>
                        <a:t>R </a:t>
                      </a:r>
                      <a:r>
                        <a:rPr lang="en-US" sz="1200" u="none" strike="noStrike" dirty="0">
                          <a:effectLst/>
                        </a:rPr>
                        <a:t>Server.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2784424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9473"/>
              </p:ext>
            </p:extLst>
          </p:nvPr>
        </p:nvGraphicFramePr>
        <p:xfrm>
          <a:off x="151800" y="1397684"/>
          <a:ext cx="7520885" cy="1441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96100">
                  <a:extLst>
                    <a:ext uri="{9D8B030D-6E8A-4147-A177-3AD203B41FA5}">
                      <a16:colId xmlns:a16="http://schemas.microsoft.com/office/drawing/2014/main" xmlns="" val="3227956889"/>
                    </a:ext>
                  </a:extLst>
                </a:gridCol>
                <a:gridCol w="5424785">
                  <a:extLst>
                    <a:ext uri="{9D8B030D-6E8A-4147-A177-3AD203B41FA5}">
                      <a16:colId xmlns:a16="http://schemas.microsoft.com/office/drawing/2014/main" xmlns="" val="2753512692"/>
                    </a:ext>
                  </a:extLst>
                </a:gridCol>
              </a:tblGrid>
              <a:tr h="3470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Remote Execution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33030178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remoteExecute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Remote execution of either R code or an 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006191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remoteScript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Wrapper function for remote script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336381327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diffLocalRemote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Generate a 'diff' report between local and remote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23659194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367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Pause remote connection and back to local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6462658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resume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Return the user to the 'REMOTE &gt;' command prompt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xmlns="" val="8699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29762" y="1558213"/>
            <a:ext cx="2640882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64" y="164536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600" dirty="0"/>
              <a:t>Microsoft R Server</a:t>
            </a:r>
          </a:p>
          <a:p>
            <a:pPr algn="ctr"/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Operationalization Engine of your Advanced Analytics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1750" y="1558213"/>
            <a:ext cx="2643563" cy="4243038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911898" y="1558213"/>
            <a:ext cx="2631747" cy="4231797"/>
          </a:xfrm>
          <a:prstGeom prst="rect">
            <a:avLst/>
          </a:prstGeom>
          <a:solidFill>
            <a:srgbClr val="0091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>
              <a:lnSpc>
                <a:spcPct val="90000"/>
              </a:lnSpc>
            </a:pPr>
            <a:endParaRPr lang="en-US" sz="2745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62037" y="1558213"/>
            <a:ext cx="2647317" cy="4243039"/>
            <a:chOff x="3355858" y="1877030"/>
            <a:chExt cx="2684900" cy="4793934"/>
          </a:xfrm>
          <a:solidFill>
            <a:srgbClr val="0091C7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3355858" y="1877030"/>
              <a:ext cx="2684900" cy="4793934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>
                <a:lnSpc>
                  <a:spcPct val="90000"/>
                </a:lnSpc>
              </a:pPr>
              <a:endParaRPr lang="en-US" sz="274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183340" y="2159000"/>
              <a:ext cx="1003102" cy="13953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36080" indent="-336080" algn="ctr" defTabSz="913927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1961" b="1" kern="0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591750" y="3888883"/>
            <a:ext cx="2630692" cy="1906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Turn R analytics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 Web services in one line of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code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Swagger-based REST APIs, easy to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consume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any programming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languages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including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R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62037" y="3877277"/>
            <a:ext cx="2631747" cy="19161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Deploying web service server to any platform: Windows,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SQL, Linux/Hadoop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On-premise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in the cloud</a:t>
            </a: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30616" y="3872718"/>
            <a:ext cx="2631747" cy="1919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Fast scoring, real time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&amp; batch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Scaling to a grid for powerful computing with load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balancing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Diagnostic and capacity evaluation tools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899198" y="3888883"/>
            <a:ext cx="2631747" cy="190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91440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authentication AD/LDAP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or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Azure AD</a:t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Secure connection: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HTTPS </a:t>
            </a: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with SSL/TLS 1.2 </a:t>
            </a:r>
            <a: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/>
            </a:r>
            <a:br>
              <a:rPr lang="en-US" sz="1400" kern="0" dirty="0" smtClean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</a:br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  <a:p>
            <a:pPr marL="182880" indent="-182880" defTabSz="913576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Segoe UI Light"/>
                <a:ea typeface="Segoe UI" pitchFamily="34" charset="0"/>
                <a:cs typeface="Segoe UI" pitchFamily="34" charset="0"/>
              </a:rPr>
              <a:t>Enterprise grade high availability</a:t>
            </a:r>
          </a:p>
          <a:p>
            <a:pPr marL="182880" indent="-182880" defTabSz="913576"/>
            <a:endParaRPr lang="en-US" sz="1400" kern="0" dirty="0">
              <a:solidFill>
                <a:srgbClr val="000000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rot="10317452">
            <a:off x="1140578" y="2030803"/>
            <a:ext cx="1576893" cy="1021731"/>
            <a:chOff x="3643867" y="3838648"/>
            <a:chExt cx="1899286" cy="123062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3643867" y="3838648"/>
              <a:ext cx="1005365" cy="1010107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4428717" y="4604526"/>
              <a:ext cx="462372" cy="464744"/>
            </a:xfrm>
            <a:custGeom>
              <a:avLst/>
              <a:gdLst>
                <a:gd name="T0" fmla="*/ 118 w 122"/>
                <a:gd name="T1" fmla="*/ 74 h 122"/>
                <a:gd name="T2" fmla="*/ 102 w 122"/>
                <a:gd name="T3" fmla="*/ 64 h 122"/>
                <a:gd name="T4" fmla="*/ 102 w 122"/>
                <a:gd name="T5" fmla="*/ 64 h 122"/>
                <a:gd name="T6" fmla="*/ 101 w 122"/>
                <a:gd name="T7" fmla="*/ 54 h 122"/>
                <a:gd name="T8" fmla="*/ 101 w 122"/>
                <a:gd name="T9" fmla="*/ 53 h 122"/>
                <a:gd name="T10" fmla="*/ 116 w 122"/>
                <a:gd name="T11" fmla="*/ 41 h 122"/>
                <a:gd name="T12" fmla="*/ 118 w 122"/>
                <a:gd name="T13" fmla="*/ 34 h 122"/>
                <a:gd name="T14" fmla="*/ 111 w 122"/>
                <a:gd name="T15" fmla="*/ 30 h 122"/>
                <a:gd name="T16" fmla="*/ 92 w 122"/>
                <a:gd name="T17" fmla="*/ 34 h 122"/>
                <a:gd name="T18" fmla="*/ 92 w 122"/>
                <a:gd name="T19" fmla="*/ 35 h 122"/>
                <a:gd name="T20" fmla="*/ 84 w 122"/>
                <a:gd name="T21" fmla="*/ 28 h 122"/>
                <a:gd name="T22" fmla="*/ 84 w 122"/>
                <a:gd name="T23" fmla="*/ 27 h 122"/>
                <a:gd name="T24" fmla="*/ 86 w 122"/>
                <a:gd name="T25" fmla="*/ 8 h 122"/>
                <a:gd name="T26" fmla="*/ 82 w 122"/>
                <a:gd name="T27" fmla="*/ 1 h 122"/>
                <a:gd name="T28" fmla="*/ 74 w 122"/>
                <a:gd name="T29" fmla="*/ 4 h 122"/>
                <a:gd name="T30" fmla="*/ 64 w 122"/>
                <a:gd name="T31" fmla="*/ 20 h 122"/>
                <a:gd name="T32" fmla="*/ 64 w 122"/>
                <a:gd name="T33" fmla="*/ 21 h 122"/>
                <a:gd name="T34" fmla="*/ 53 w 122"/>
                <a:gd name="T35" fmla="*/ 21 h 122"/>
                <a:gd name="T36" fmla="*/ 53 w 122"/>
                <a:gd name="T37" fmla="*/ 21 h 122"/>
                <a:gd name="T38" fmla="*/ 41 w 122"/>
                <a:gd name="T39" fmla="*/ 6 h 122"/>
                <a:gd name="T40" fmla="*/ 33 w 122"/>
                <a:gd name="T41" fmla="*/ 4 h 122"/>
                <a:gd name="T42" fmla="*/ 30 w 122"/>
                <a:gd name="T43" fmla="*/ 12 h 122"/>
                <a:gd name="T44" fmla="*/ 34 w 122"/>
                <a:gd name="T45" fmla="*/ 30 h 122"/>
                <a:gd name="T46" fmla="*/ 34 w 122"/>
                <a:gd name="T47" fmla="*/ 30 h 122"/>
                <a:gd name="T48" fmla="*/ 27 w 122"/>
                <a:gd name="T49" fmla="*/ 38 h 122"/>
                <a:gd name="T50" fmla="*/ 27 w 122"/>
                <a:gd name="T51" fmla="*/ 38 h 122"/>
                <a:gd name="T52" fmla="*/ 8 w 122"/>
                <a:gd name="T53" fmla="*/ 36 h 122"/>
                <a:gd name="T54" fmla="*/ 1 w 122"/>
                <a:gd name="T55" fmla="*/ 40 h 122"/>
                <a:gd name="T56" fmla="*/ 4 w 122"/>
                <a:gd name="T57" fmla="*/ 48 h 122"/>
                <a:gd name="T58" fmla="*/ 20 w 122"/>
                <a:gd name="T59" fmla="*/ 58 h 122"/>
                <a:gd name="T60" fmla="*/ 21 w 122"/>
                <a:gd name="T61" fmla="*/ 69 h 122"/>
                <a:gd name="T62" fmla="*/ 6 w 122"/>
                <a:gd name="T63" fmla="*/ 81 h 122"/>
                <a:gd name="T64" fmla="*/ 4 w 122"/>
                <a:gd name="T65" fmla="*/ 89 h 122"/>
                <a:gd name="T66" fmla="*/ 11 w 122"/>
                <a:gd name="T67" fmla="*/ 92 h 122"/>
                <a:gd name="T68" fmla="*/ 30 w 122"/>
                <a:gd name="T69" fmla="*/ 88 h 122"/>
                <a:gd name="T70" fmla="*/ 38 w 122"/>
                <a:gd name="T71" fmla="*/ 96 h 122"/>
                <a:gd name="T72" fmla="*/ 36 w 122"/>
                <a:gd name="T73" fmla="*/ 114 h 122"/>
                <a:gd name="T74" fmla="*/ 40 w 122"/>
                <a:gd name="T75" fmla="*/ 121 h 122"/>
                <a:gd name="T76" fmla="*/ 48 w 122"/>
                <a:gd name="T77" fmla="*/ 118 h 122"/>
                <a:gd name="T78" fmla="*/ 58 w 122"/>
                <a:gd name="T79" fmla="*/ 102 h 122"/>
                <a:gd name="T80" fmla="*/ 69 w 122"/>
                <a:gd name="T81" fmla="*/ 102 h 122"/>
                <a:gd name="T82" fmla="*/ 81 w 122"/>
                <a:gd name="T83" fmla="*/ 116 h 122"/>
                <a:gd name="T84" fmla="*/ 89 w 122"/>
                <a:gd name="T85" fmla="*/ 118 h 122"/>
                <a:gd name="T86" fmla="*/ 92 w 122"/>
                <a:gd name="T87" fmla="*/ 111 h 122"/>
                <a:gd name="T88" fmla="*/ 88 w 122"/>
                <a:gd name="T89" fmla="*/ 92 h 122"/>
                <a:gd name="T90" fmla="*/ 95 w 122"/>
                <a:gd name="T91" fmla="*/ 84 h 122"/>
                <a:gd name="T92" fmla="*/ 114 w 122"/>
                <a:gd name="T93" fmla="*/ 86 h 122"/>
                <a:gd name="T94" fmla="*/ 121 w 122"/>
                <a:gd name="T95" fmla="*/ 82 h 122"/>
                <a:gd name="T96" fmla="*/ 118 w 122"/>
                <a:gd name="T97" fmla="*/ 74 h 122"/>
                <a:gd name="T98" fmla="*/ 52 w 122"/>
                <a:gd name="T99" fmla="*/ 86 h 122"/>
                <a:gd name="T100" fmla="*/ 36 w 122"/>
                <a:gd name="T101" fmla="*/ 53 h 122"/>
                <a:gd name="T102" fmla="*/ 69 w 122"/>
                <a:gd name="T103" fmla="*/ 37 h 122"/>
                <a:gd name="T104" fmla="*/ 86 w 122"/>
                <a:gd name="T105" fmla="*/ 70 h 122"/>
                <a:gd name="T106" fmla="*/ 52 w 122"/>
                <a:gd name="T107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2" h="122">
                  <a:moveTo>
                    <a:pt x="118" y="74"/>
                  </a:move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1"/>
                    <a:pt x="102" y="57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8" y="40"/>
                    <a:pt x="119" y="36"/>
                    <a:pt x="118" y="34"/>
                  </a:cubicBezTo>
                  <a:cubicBezTo>
                    <a:pt x="117" y="31"/>
                    <a:pt x="113" y="29"/>
                    <a:pt x="111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2" y="34"/>
                    <a:pt x="92" y="35"/>
                    <a:pt x="92" y="35"/>
                  </a:cubicBezTo>
                  <a:cubicBezTo>
                    <a:pt x="89" y="32"/>
                    <a:pt x="87" y="30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5"/>
                    <a:pt x="84" y="2"/>
                    <a:pt x="82" y="1"/>
                  </a:cubicBezTo>
                  <a:cubicBezTo>
                    <a:pt x="79" y="0"/>
                    <a:pt x="76" y="2"/>
                    <a:pt x="74" y="4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0" y="21"/>
                    <a:pt x="57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4"/>
                    <a:pt x="36" y="3"/>
                    <a:pt x="33" y="4"/>
                  </a:cubicBezTo>
                  <a:cubicBezTo>
                    <a:pt x="31" y="6"/>
                    <a:pt x="29" y="9"/>
                    <a:pt x="30" y="1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2" y="33"/>
                    <a:pt x="29" y="35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5" y="36"/>
                    <a:pt x="2" y="38"/>
                    <a:pt x="1" y="40"/>
                  </a:cubicBezTo>
                  <a:cubicBezTo>
                    <a:pt x="0" y="43"/>
                    <a:pt x="2" y="47"/>
                    <a:pt x="4" y="4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6"/>
                    <a:pt x="21" y="69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3"/>
                    <a:pt x="3" y="86"/>
                    <a:pt x="4" y="89"/>
                  </a:cubicBezTo>
                  <a:cubicBezTo>
                    <a:pt x="5" y="91"/>
                    <a:pt x="9" y="93"/>
                    <a:pt x="11" y="92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2" y="91"/>
                    <a:pt x="35" y="93"/>
                    <a:pt x="38" y="9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17"/>
                    <a:pt x="38" y="120"/>
                    <a:pt x="40" y="121"/>
                  </a:cubicBezTo>
                  <a:cubicBezTo>
                    <a:pt x="43" y="122"/>
                    <a:pt x="46" y="121"/>
                    <a:pt x="48" y="118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62" y="103"/>
                    <a:pt x="65" y="102"/>
                    <a:pt x="69" y="102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3" y="118"/>
                    <a:pt x="86" y="119"/>
                    <a:pt x="89" y="118"/>
                  </a:cubicBezTo>
                  <a:cubicBezTo>
                    <a:pt x="91" y="117"/>
                    <a:pt x="93" y="113"/>
                    <a:pt x="92" y="111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1" y="90"/>
                    <a:pt x="93" y="87"/>
                    <a:pt x="95" y="84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7" y="86"/>
                    <a:pt x="120" y="85"/>
                    <a:pt x="121" y="82"/>
                  </a:cubicBezTo>
                  <a:cubicBezTo>
                    <a:pt x="122" y="79"/>
                    <a:pt x="120" y="76"/>
                    <a:pt x="118" y="74"/>
                  </a:cubicBezTo>
                  <a:close/>
                  <a:moveTo>
                    <a:pt x="52" y="86"/>
                  </a:moveTo>
                  <a:cubicBezTo>
                    <a:pt x="39" y="82"/>
                    <a:pt x="31" y="67"/>
                    <a:pt x="36" y="53"/>
                  </a:cubicBezTo>
                  <a:cubicBezTo>
                    <a:pt x="41" y="39"/>
                    <a:pt x="56" y="32"/>
                    <a:pt x="69" y="37"/>
                  </a:cubicBezTo>
                  <a:cubicBezTo>
                    <a:pt x="83" y="41"/>
                    <a:pt x="90" y="56"/>
                    <a:pt x="86" y="70"/>
                  </a:cubicBezTo>
                  <a:cubicBezTo>
                    <a:pt x="81" y="84"/>
                    <a:pt x="66" y="91"/>
                    <a:pt x="52" y="8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789131" y="4103030"/>
              <a:ext cx="754022" cy="771806"/>
              <a:chOff x="4789131" y="4103030"/>
              <a:chExt cx="754022" cy="771806"/>
            </a:xfrm>
            <a:solidFill>
              <a:schemeClr val="accent3"/>
            </a:solidFill>
          </p:grpSpPr>
          <p:sp>
            <p:nvSpPr>
              <p:cNvPr id="19" name="Freeform 18"/>
              <p:cNvSpPr>
                <a:spLocks noEditPoints="1"/>
              </p:cNvSpPr>
              <p:nvPr/>
            </p:nvSpPr>
            <p:spPr bwMode="auto">
              <a:xfrm>
                <a:off x="4853151" y="4177721"/>
                <a:ext cx="628353" cy="633094"/>
              </a:xfrm>
              <a:custGeom>
                <a:avLst/>
                <a:gdLst>
                  <a:gd name="T0" fmla="*/ 77 w 166"/>
                  <a:gd name="T1" fmla="*/ 3 h 166"/>
                  <a:gd name="T2" fmla="*/ 2 w 166"/>
                  <a:gd name="T3" fmla="*/ 88 h 166"/>
                  <a:gd name="T4" fmla="*/ 88 w 166"/>
                  <a:gd name="T5" fmla="*/ 163 h 166"/>
                  <a:gd name="T6" fmla="*/ 163 w 166"/>
                  <a:gd name="T7" fmla="*/ 78 h 166"/>
                  <a:gd name="T8" fmla="*/ 77 w 166"/>
                  <a:gd name="T9" fmla="*/ 3 h 166"/>
                  <a:gd name="T10" fmla="*/ 85 w 166"/>
                  <a:gd name="T11" fmla="*/ 121 h 166"/>
                  <a:gd name="T12" fmla="*/ 45 w 166"/>
                  <a:gd name="T13" fmla="*/ 86 h 166"/>
                  <a:gd name="T14" fmla="*/ 80 w 166"/>
                  <a:gd name="T15" fmla="*/ 45 h 166"/>
                  <a:gd name="T16" fmla="*/ 121 w 166"/>
                  <a:gd name="T17" fmla="*/ 81 h 166"/>
                  <a:gd name="T18" fmla="*/ 85 w 166"/>
                  <a:gd name="T19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6">
                    <a:moveTo>
                      <a:pt x="77" y="3"/>
                    </a:moveTo>
                    <a:cubicBezTo>
                      <a:pt x="33" y="6"/>
                      <a:pt x="0" y="44"/>
                      <a:pt x="2" y="88"/>
                    </a:cubicBezTo>
                    <a:cubicBezTo>
                      <a:pt x="5" y="133"/>
                      <a:pt x="44" y="166"/>
                      <a:pt x="88" y="163"/>
                    </a:cubicBezTo>
                    <a:cubicBezTo>
                      <a:pt x="132" y="160"/>
                      <a:pt x="166" y="122"/>
                      <a:pt x="163" y="78"/>
                    </a:cubicBezTo>
                    <a:cubicBezTo>
                      <a:pt x="160" y="34"/>
                      <a:pt x="122" y="0"/>
                      <a:pt x="77" y="3"/>
                    </a:cubicBezTo>
                    <a:close/>
                    <a:moveTo>
                      <a:pt x="85" y="121"/>
                    </a:moveTo>
                    <a:cubicBezTo>
                      <a:pt x="64" y="122"/>
                      <a:pt x="46" y="106"/>
                      <a:pt x="45" y="86"/>
                    </a:cubicBezTo>
                    <a:cubicBezTo>
                      <a:pt x="43" y="65"/>
                      <a:pt x="59" y="46"/>
                      <a:pt x="80" y="45"/>
                    </a:cubicBezTo>
                    <a:cubicBezTo>
                      <a:pt x="101" y="44"/>
                      <a:pt x="119" y="60"/>
                      <a:pt x="121" y="81"/>
                    </a:cubicBezTo>
                    <a:cubicBezTo>
                      <a:pt x="122" y="101"/>
                      <a:pt x="106" y="120"/>
                      <a:pt x="85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5125833" y="4687517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89131" y="4452773"/>
                <a:ext cx="184949" cy="109073"/>
              </a:xfrm>
              <a:custGeom>
                <a:avLst/>
                <a:gdLst>
                  <a:gd name="T0" fmla="*/ 40 w 49"/>
                  <a:gd name="T1" fmla="*/ 1 h 29"/>
                  <a:gd name="T2" fmla="*/ 47 w 49"/>
                  <a:gd name="T3" fmla="*/ 7 h 29"/>
                  <a:gd name="T4" fmla="*/ 48 w 49"/>
                  <a:gd name="T5" fmla="*/ 22 h 29"/>
                  <a:gd name="T6" fmla="*/ 42 w 49"/>
                  <a:gd name="T7" fmla="*/ 29 h 29"/>
                  <a:gd name="T8" fmla="*/ 8 w 49"/>
                  <a:gd name="T9" fmla="*/ 26 h 29"/>
                  <a:gd name="T10" fmla="*/ 0 w 49"/>
                  <a:gd name="T11" fmla="*/ 18 h 29"/>
                  <a:gd name="T12" fmla="*/ 0 w 49"/>
                  <a:gd name="T13" fmla="*/ 17 h 29"/>
                  <a:gd name="T14" fmla="*/ 7 w 49"/>
                  <a:gd name="T15" fmla="*/ 8 h 29"/>
                  <a:gd name="T16" fmla="*/ 40 w 49"/>
                  <a:gd name="T1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40" y="1"/>
                    </a:moveTo>
                    <a:cubicBezTo>
                      <a:pt x="44" y="0"/>
                      <a:pt x="47" y="3"/>
                      <a:pt x="47" y="7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9" y="26"/>
                      <a:pt x="46" y="29"/>
                      <a:pt x="42" y="29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4" y="26"/>
                      <a:pt x="1" y="22"/>
                      <a:pt x="0" y="1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3"/>
                      <a:pt x="3" y="9"/>
                      <a:pt x="7" y="8"/>
                    </a:cubicBezTo>
                    <a:lnTo>
                      <a:pt x="4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5355833" y="4424319"/>
                <a:ext cx="187320" cy="111443"/>
              </a:xfrm>
              <a:custGeom>
                <a:avLst/>
                <a:gdLst>
                  <a:gd name="T0" fmla="*/ 9 w 49"/>
                  <a:gd name="T1" fmla="*/ 28 h 29"/>
                  <a:gd name="T2" fmla="*/ 2 w 49"/>
                  <a:gd name="T3" fmla="*/ 22 h 29"/>
                  <a:gd name="T4" fmla="*/ 1 w 49"/>
                  <a:gd name="T5" fmla="*/ 7 h 29"/>
                  <a:gd name="T6" fmla="*/ 8 w 49"/>
                  <a:gd name="T7" fmla="*/ 0 h 29"/>
                  <a:gd name="T8" fmla="*/ 41 w 49"/>
                  <a:gd name="T9" fmla="*/ 3 h 29"/>
                  <a:gd name="T10" fmla="*/ 49 w 49"/>
                  <a:gd name="T11" fmla="*/ 11 h 29"/>
                  <a:gd name="T12" fmla="*/ 49 w 49"/>
                  <a:gd name="T13" fmla="*/ 12 h 29"/>
                  <a:gd name="T14" fmla="*/ 42 w 49"/>
                  <a:gd name="T15" fmla="*/ 21 h 29"/>
                  <a:gd name="T16" fmla="*/ 9 w 49"/>
                  <a:gd name="T17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9">
                    <a:moveTo>
                      <a:pt x="9" y="28"/>
                    </a:moveTo>
                    <a:cubicBezTo>
                      <a:pt x="5" y="29"/>
                      <a:pt x="2" y="26"/>
                      <a:pt x="2" y="2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5" y="3"/>
                      <a:pt x="49" y="7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6"/>
                      <a:pt x="46" y="20"/>
                      <a:pt x="42" y="21"/>
                    </a:cubicBezTo>
                    <a:lnTo>
                      <a:pt x="9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4872120" y="4227515"/>
                <a:ext cx="173093" cy="170722"/>
              </a:xfrm>
              <a:custGeom>
                <a:avLst/>
                <a:gdLst>
                  <a:gd name="T0" fmla="*/ 42 w 46"/>
                  <a:gd name="T1" fmla="*/ 21 h 45"/>
                  <a:gd name="T2" fmla="*/ 44 w 46"/>
                  <a:gd name="T3" fmla="*/ 30 h 45"/>
                  <a:gd name="T4" fmla="*/ 34 w 46"/>
                  <a:gd name="T5" fmla="*/ 41 h 45"/>
                  <a:gd name="T6" fmla="*/ 24 w 46"/>
                  <a:gd name="T7" fmla="*/ 41 h 45"/>
                  <a:gd name="T8" fmla="*/ 2 w 46"/>
                  <a:gd name="T9" fmla="*/ 16 h 45"/>
                  <a:gd name="T10" fmla="*/ 2 w 46"/>
                  <a:gd name="T11" fmla="*/ 5 h 45"/>
                  <a:gd name="T12" fmla="*/ 3 w 46"/>
                  <a:gd name="T13" fmla="*/ 4 h 45"/>
                  <a:gd name="T14" fmla="*/ 14 w 46"/>
                  <a:gd name="T15" fmla="*/ 2 h 45"/>
                  <a:gd name="T16" fmla="*/ 42 w 46"/>
                  <a:gd name="T17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42" y="21"/>
                    </a:moveTo>
                    <a:cubicBezTo>
                      <a:pt x="46" y="23"/>
                      <a:pt x="46" y="27"/>
                      <a:pt x="44" y="30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1" y="45"/>
                      <a:pt x="27" y="45"/>
                      <a:pt x="24" y="41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0" y="8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6" y="1"/>
                      <a:pt x="11" y="0"/>
                      <a:pt x="14" y="2"/>
                    </a:cubicBezTo>
                    <a:lnTo>
                      <a:pt x="42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5284699" y="4592671"/>
                <a:ext cx="177835" cy="168350"/>
              </a:xfrm>
              <a:custGeom>
                <a:avLst/>
                <a:gdLst>
                  <a:gd name="T0" fmla="*/ 4 w 47"/>
                  <a:gd name="T1" fmla="*/ 23 h 44"/>
                  <a:gd name="T2" fmla="*/ 3 w 47"/>
                  <a:gd name="T3" fmla="*/ 14 h 44"/>
                  <a:gd name="T4" fmla="*/ 12 w 47"/>
                  <a:gd name="T5" fmla="*/ 3 h 44"/>
                  <a:gd name="T6" fmla="*/ 22 w 47"/>
                  <a:gd name="T7" fmla="*/ 3 h 44"/>
                  <a:gd name="T8" fmla="*/ 44 w 47"/>
                  <a:gd name="T9" fmla="*/ 28 h 44"/>
                  <a:gd name="T10" fmla="*/ 44 w 47"/>
                  <a:gd name="T11" fmla="*/ 39 h 44"/>
                  <a:gd name="T12" fmla="*/ 43 w 47"/>
                  <a:gd name="T13" fmla="*/ 40 h 44"/>
                  <a:gd name="T14" fmla="*/ 32 w 47"/>
                  <a:gd name="T15" fmla="*/ 42 h 44"/>
                  <a:gd name="T16" fmla="*/ 4 w 47"/>
                  <a:gd name="T17" fmla="*/ 2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4">
                    <a:moveTo>
                      <a:pt x="4" y="23"/>
                    </a:moveTo>
                    <a:cubicBezTo>
                      <a:pt x="1" y="21"/>
                      <a:pt x="0" y="17"/>
                      <a:pt x="3" y="1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5" y="0"/>
                      <a:pt x="19" y="0"/>
                      <a:pt x="22" y="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31"/>
                      <a:pt x="46" y="36"/>
                      <a:pt x="44" y="39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0" y="43"/>
                      <a:pt x="35" y="44"/>
                      <a:pt x="32" y="42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02945" y="4611640"/>
                <a:ext cx="165980" cy="180207"/>
              </a:xfrm>
              <a:custGeom>
                <a:avLst/>
                <a:gdLst>
                  <a:gd name="T0" fmla="*/ 20 w 44"/>
                  <a:gd name="T1" fmla="*/ 4 h 47"/>
                  <a:gd name="T2" fmla="*/ 30 w 44"/>
                  <a:gd name="T3" fmla="*/ 3 h 47"/>
                  <a:gd name="T4" fmla="*/ 41 w 44"/>
                  <a:gd name="T5" fmla="*/ 13 h 47"/>
                  <a:gd name="T6" fmla="*/ 41 w 44"/>
                  <a:gd name="T7" fmla="*/ 23 h 47"/>
                  <a:gd name="T8" fmla="*/ 16 w 44"/>
                  <a:gd name="T9" fmla="*/ 44 h 47"/>
                  <a:gd name="T10" fmla="*/ 5 w 44"/>
                  <a:gd name="T11" fmla="*/ 44 h 47"/>
                  <a:gd name="T12" fmla="*/ 4 w 44"/>
                  <a:gd name="T13" fmla="*/ 43 h 47"/>
                  <a:gd name="T14" fmla="*/ 2 w 44"/>
                  <a:gd name="T15" fmla="*/ 32 h 47"/>
                  <a:gd name="T16" fmla="*/ 20 w 44"/>
                  <a:gd name="T1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0" y="4"/>
                    </a:moveTo>
                    <a:cubicBezTo>
                      <a:pt x="23" y="1"/>
                      <a:pt x="27" y="0"/>
                      <a:pt x="30" y="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4" y="16"/>
                      <a:pt x="44" y="20"/>
                      <a:pt x="41" y="23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3" y="47"/>
                      <a:pt x="8" y="47"/>
                      <a:pt x="5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41"/>
                      <a:pt x="0" y="36"/>
                      <a:pt x="2" y="32"/>
                    </a:cubicBezTo>
                    <a:lnTo>
                      <a:pt x="2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260988" y="4196690"/>
                <a:ext cx="168351" cy="177835"/>
              </a:xfrm>
              <a:custGeom>
                <a:avLst/>
                <a:gdLst>
                  <a:gd name="T0" fmla="*/ 24 w 44"/>
                  <a:gd name="T1" fmla="*/ 43 h 47"/>
                  <a:gd name="T2" fmla="*/ 14 w 44"/>
                  <a:gd name="T3" fmla="*/ 44 h 47"/>
                  <a:gd name="T4" fmla="*/ 3 w 44"/>
                  <a:gd name="T5" fmla="*/ 34 h 47"/>
                  <a:gd name="T6" fmla="*/ 3 w 44"/>
                  <a:gd name="T7" fmla="*/ 25 h 47"/>
                  <a:gd name="T8" fmla="*/ 28 w 44"/>
                  <a:gd name="T9" fmla="*/ 3 h 47"/>
                  <a:gd name="T10" fmla="*/ 40 w 44"/>
                  <a:gd name="T11" fmla="*/ 3 h 47"/>
                  <a:gd name="T12" fmla="*/ 41 w 44"/>
                  <a:gd name="T13" fmla="*/ 4 h 47"/>
                  <a:gd name="T14" fmla="*/ 42 w 44"/>
                  <a:gd name="T15" fmla="*/ 15 h 47"/>
                  <a:gd name="T16" fmla="*/ 24 w 44"/>
                  <a:gd name="T17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7">
                    <a:moveTo>
                      <a:pt x="24" y="43"/>
                    </a:moveTo>
                    <a:cubicBezTo>
                      <a:pt x="22" y="46"/>
                      <a:pt x="17" y="47"/>
                      <a:pt x="14" y="4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0" y="32"/>
                      <a:pt x="0" y="27"/>
                      <a:pt x="3" y="2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4" y="6"/>
                      <a:pt x="44" y="11"/>
                      <a:pt x="42" y="15"/>
                    </a:cubicBezTo>
                    <a:lnTo>
                      <a:pt x="2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4974080" y="4146896"/>
                <a:ext cx="147011" cy="189691"/>
              </a:xfrm>
              <a:custGeom>
                <a:avLst/>
                <a:gdLst>
                  <a:gd name="T0" fmla="*/ 36 w 39"/>
                  <a:gd name="T1" fmla="*/ 32 h 50"/>
                  <a:gd name="T2" fmla="*/ 34 w 39"/>
                  <a:gd name="T3" fmla="*/ 41 h 50"/>
                  <a:gd name="T4" fmla="*/ 21 w 39"/>
                  <a:gd name="T5" fmla="*/ 48 h 50"/>
                  <a:gd name="T6" fmla="*/ 12 w 39"/>
                  <a:gd name="T7" fmla="*/ 44 h 50"/>
                  <a:gd name="T8" fmla="*/ 1 w 39"/>
                  <a:gd name="T9" fmla="*/ 13 h 50"/>
                  <a:gd name="T10" fmla="*/ 5 w 39"/>
                  <a:gd name="T11" fmla="*/ 3 h 50"/>
                  <a:gd name="T12" fmla="*/ 6 w 39"/>
                  <a:gd name="T13" fmla="*/ 2 h 50"/>
                  <a:gd name="T14" fmla="*/ 17 w 39"/>
                  <a:gd name="T15" fmla="*/ 5 h 50"/>
                  <a:gd name="T16" fmla="*/ 36 w 39"/>
                  <a:gd name="T17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50">
                    <a:moveTo>
                      <a:pt x="36" y="32"/>
                    </a:moveTo>
                    <a:cubicBezTo>
                      <a:pt x="39" y="35"/>
                      <a:pt x="38" y="40"/>
                      <a:pt x="34" y="41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7" y="50"/>
                      <a:pt x="13" y="48"/>
                      <a:pt x="12" y="4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9"/>
                      <a:pt x="2" y="4"/>
                      <a:pt x="5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lnTo>
                      <a:pt x="36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5213565" y="4649579"/>
                <a:ext cx="142269" cy="192062"/>
              </a:xfrm>
              <a:custGeom>
                <a:avLst/>
                <a:gdLst>
                  <a:gd name="T0" fmla="*/ 2 w 38"/>
                  <a:gd name="T1" fmla="*/ 18 h 50"/>
                  <a:gd name="T2" fmla="*/ 4 w 38"/>
                  <a:gd name="T3" fmla="*/ 9 h 50"/>
                  <a:gd name="T4" fmla="*/ 17 w 38"/>
                  <a:gd name="T5" fmla="*/ 2 h 50"/>
                  <a:gd name="T6" fmla="*/ 26 w 38"/>
                  <a:gd name="T7" fmla="*/ 6 h 50"/>
                  <a:gd name="T8" fmla="*/ 37 w 38"/>
                  <a:gd name="T9" fmla="*/ 37 h 50"/>
                  <a:gd name="T10" fmla="*/ 33 w 38"/>
                  <a:gd name="T11" fmla="*/ 48 h 50"/>
                  <a:gd name="T12" fmla="*/ 32 w 38"/>
                  <a:gd name="T13" fmla="*/ 48 h 50"/>
                  <a:gd name="T14" fmla="*/ 21 w 38"/>
                  <a:gd name="T15" fmla="*/ 45 h 50"/>
                  <a:gd name="T16" fmla="*/ 2 w 38"/>
                  <a:gd name="T17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50">
                    <a:moveTo>
                      <a:pt x="2" y="18"/>
                    </a:moveTo>
                    <a:cubicBezTo>
                      <a:pt x="0" y="15"/>
                      <a:pt x="1" y="10"/>
                      <a:pt x="4" y="9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1" y="0"/>
                      <a:pt x="25" y="2"/>
                      <a:pt x="26" y="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8" y="41"/>
                      <a:pt x="37" y="46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8" y="50"/>
                      <a:pt x="23" y="49"/>
                      <a:pt x="21" y="45"/>
                    </a:cubicBezTo>
                    <a:lnTo>
                      <a:pt x="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4822327" y="4540506"/>
                <a:ext cx="184949" cy="147011"/>
              </a:xfrm>
              <a:custGeom>
                <a:avLst/>
                <a:gdLst>
                  <a:gd name="T0" fmla="*/ 32 w 49"/>
                  <a:gd name="T1" fmla="*/ 2 h 39"/>
                  <a:gd name="T2" fmla="*/ 41 w 49"/>
                  <a:gd name="T3" fmla="*/ 5 h 39"/>
                  <a:gd name="T4" fmla="*/ 48 w 49"/>
                  <a:gd name="T5" fmla="*/ 18 h 39"/>
                  <a:gd name="T6" fmla="*/ 44 w 49"/>
                  <a:gd name="T7" fmla="*/ 27 h 39"/>
                  <a:gd name="T8" fmla="*/ 12 w 49"/>
                  <a:gd name="T9" fmla="*/ 38 h 39"/>
                  <a:gd name="T10" fmla="*/ 2 w 49"/>
                  <a:gd name="T11" fmla="*/ 33 h 39"/>
                  <a:gd name="T12" fmla="*/ 1 w 49"/>
                  <a:gd name="T13" fmla="*/ 32 h 39"/>
                  <a:gd name="T14" fmla="*/ 4 w 49"/>
                  <a:gd name="T15" fmla="*/ 21 h 39"/>
                  <a:gd name="T16" fmla="*/ 32 w 49"/>
                  <a:gd name="T17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39">
                    <a:moveTo>
                      <a:pt x="32" y="2"/>
                    </a:moveTo>
                    <a:cubicBezTo>
                      <a:pt x="35" y="0"/>
                      <a:pt x="39" y="1"/>
                      <a:pt x="41" y="5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22"/>
                      <a:pt x="48" y="26"/>
                      <a:pt x="44" y="2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8" y="39"/>
                      <a:pt x="4" y="37"/>
                      <a:pt x="2" y="33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29"/>
                      <a:pt x="1" y="24"/>
                      <a:pt x="4" y="21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5322637" y="4298650"/>
                <a:ext cx="189692" cy="149381"/>
              </a:xfrm>
              <a:custGeom>
                <a:avLst/>
                <a:gdLst>
                  <a:gd name="T0" fmla="*/ 17 w 50"/>
                  <a:gd name="T1" fmla="*/ 37 h 39"/>
                  <a:gd name="T2" fmla="*/ 8 w 50"/>
                  <a:gd name="T3" fmla="*/ 34 h 39"/>
                  <a:gd name="T4" fmla="*/ 1 w 50"/>
                  <a:gd name="T5" fmla="*/ 21 h 39"/>
                  <a:gd name="T6" fmla="*/ 5 w 50"/>
                  <a:gd name="T7" fmla="*/ 12 h 39"/>
                  <a:gd name="T8" fmla="*/ 37 w 50"/>
                  <a:gd name="T9" fmla="*/ 1 h 39"/>
                  <a:gd name="T10" fmla="*/ 47 w 50"/>
                  <a:gd name="T11" fmla="*/ 6 h 39"/>
                  <a:gd name="T12" fmla="*/ 48 w 50"/>
                  <a:gd name="T13" fmla="*/ 7 h 39"/>
                  <a:gd name="T14" fmla="*/ 45 w 50"/>
                  <a:gd name="T15" fmla="*/ 18 h 39"/>
                  <a:gd name="T16" fmla="*/ 17 w 50"/>
                  <a:gd name="T17" fmla="*/ 3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9">
                    <a:moveTo>
                      <a:pt x="17" y="37"/>
                    </a:moveTo>
                    <a:cubicBezTo>
                      <a:pt x="14" y="39"/>
                      <a:pt x="10" y="38"/>
                      <a:pt x="8" y="3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18"/>
                      <a:pt x="1" y="14"/>
                      <a:pt x="5" y="1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1" y="0"/>
                      <a:pt x="45" y="2"/>
                      <a:pt x="47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0" y="11"/>
                      <a:pt x="48" y="15"/>
                      <a:pt x="45" y="18"/>
                    </a:cubicBezTo>
                    <a:lnTo>
                      <a:pt x="1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4803357" y="4348443"/>
                <a:ext cx="189692" cy="130412"/>
              </a:xfrm>
              <a:custGeom>
                <a:avLst/>
                <a:gdLst>
                  <a:gd name="T0" fmla="*/ 44 w 50"/>
                  <a:gd name="T1" fmla="*/ 6 h 34"/>
                  <a:gd name="T2" fmla="*/ 49 w 50"/>
                  <a:gd name="T3" fmla="*/ 15 h 34"/>
                  <a:gd name="T4" fmla="*/ 44 w 50"/>
                  <a:gd name="T5" fmla="*/ 29 h 34"/>
                  <a:gd name="T6" fmla="*/ 35 w 50"/>
                  <a:gd name="T7" fmla="*/ 33 h 34"/>
                  <a:gd name="T8" fmla="*/ 5 w 50"/>
                  <a:gd name="T9" fmla="*/ 18 h 34"/>
                  <a:gd name="T10" fmla="*/ 1 w 50"/>
                  <a:gd name="T11" fmla="*/ 8 h 34"/>
                  <a:gd name="T12" fmla="*/ 1 w 50"/>
                  <a:gd name="T13" fmla="*/ 6 h 34"/>
                  <a:gd name="T14" fmla="*/ 11 w 50"/>
                  <a:gd name="T15" fmla="*/ 1 h 34"/>
                  <a:gd name="T16" fmla="*/ 44 w 50"/>
                  <a:gd name="T17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34">
                    <a:moveTo>
                      <a:pt x="44" y="6"/>
                    </a:moveTo>
                    <a:cubicBezTo>
                      <a:pt x="48" y="7"/>
                      <a:pt x="50" y="11"/>
                      <a:pt x="49" y="15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33"/>
                      <a:pt x="39" y="34"/>
                      <a:pt x="35" y="3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6"/>
                      <a:pt x="0" y="11"/>
                      <a:pt x="1" y="8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2"/>
                      <a:pt x="7" y="0"/>
                      <a:pt x="11" y="1"/>
                    </a:cubicBezTo>
                    <a:lnTo>
                      <a:pt x="4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5336864" y="4509680"/>
                <a:ext cx="194434" cy="128042"/>
              </a:xfrm>
              <a:custGeom>
                <a:avLst/>
                <a:gdLst>
                  <a:gd name="T0" fmla="*/ 6 w 51"/>
                  <a:gd name="T1" fmla="*/ 28 h 34"/>
                  <a:gd name="T2" fmla="*/ 1 w 51"/>
                  <a:gd name="T3" fmla="*/ 19 h 34"/>
                  <a:gd name="T4" fmla="*/ 6 w 51"/>
                  <a:gd name="T5" fmla="*/ 5 h 34"/>
                  <a:gd name="T6" fmla="*/ 15 w 51"/>
                  <a:gd name="T7" fmla="*/ 2 h 34"/>
                  <a:gd name="T8" fmla="*/ 45 w 51"/>
                  <a:gd name="T9" fmla="*/ 16 h 34"/>
                  <a:gd name="T10" fmla="*/ 49 w 51"/>
                  <a:gd name="T11" fmla="*/ 27 h 34"/>
                  <a:gd name="T12" fmla="*/ 49 w 51"/>
                  <a:gd name="T13" fmla="*/ 28 h 34"/>
                  <a:gd name="T14" fmla="*/ 39 w 51"/>
                  <a:gd name="T15" fmla="*/ 34 h 34"/>
                  <a:gd name="T16" fmla="*/ 6 w 51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34">
                    <a:moveTo>
                      <a:pt x="6" y="28"/>
                    </a:moveTo>
                    <a:cubicBezTo>
                      <a:pt x="2" y="27"/>
                      <a:pt x="0" y="23"/>
                      <a:pt x="1" y="1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1"/>
                      <a:pt x="11" y="0"/>
                      <a:pt x="15" y="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9" y="18"/>
                      <a:pt x="51" y="23"/>
                      <a:pt x="49" y="27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32"/>
                      <a:pt x="43" y="34"/>
                      <a:pt x="39" y="34"/>
                    </a:cubicBezTo>
                    <a:lnTo>
                      <a:pt x="6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5019131" y="4668548"/>
                <a:ext cx="132784" cy="192062"/>
              </a:xfrm>
              <a:custGeom>
                <a:avLst/>
                <a:gdLst>
                  <a:gd name="T0" fmla="*/ 7 w 35"/>
                  <a:gd name="T1" fmla="*/ 6 h 50"/>
                  <a:gd name="T2" fmla="*/ 15 w 35"/>
                  <a:gd name="T3" fmla="*/ 1 h 50"/>
                  <a:gd name="T4" fmla="*/ 29 w 35"/>
                  <a:gd name="T5" fmla="*/ 6 h 50"/>
                  <a:gd name="T6" fmla="*/ 33 w 35"/>
                  <a:gd name="T7" fmla="*/ 14 h 50"/>
                  <a:gd name="T8" fmla="*/ 18 w 35"/>
                  <a:gd name="T9" fmla="*/ 44 h 50"/>
                  <a:gd name="T10" fmla="*/ 8 w 35"/>
                  <a:gd name="T11" fmla="*/ 49 h 50"/>
                  <a:gd name="T12" fmla="*/ 7 w 35"/>
                  <a:gd name="T13" fmla="*/ 48 h 50"/>
                  <a:gd name="T14" fmla="*/ 1 w 35"/>
                  <a:gd name="T15" fmla="*/ 39 h 50"/>
                  <a:gd name="T16" fmla="*/ 7 w 35"/>
                  <a:gd name="T17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6"/>
                    </a:moveTo>
                    <a:cubicBezTo>
                      <a:pt x="8" y="2"/>
                      <a:pt x="11" y="0"/>
                      <a:pt x="15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3" y="7"/>
                      <a:pt x="35" y="11"/>
                      <a:pt x="33" y="1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6" y="48"/>
                      <a:pt x="12" y="50"/>
                      <a:pt x="8" y="49"/>
                    </a:cubicBezTo>
                    <a:cubicBezTo>
                      <a:pt x="7" y="48"/>
                      <a:pt x="7" y="48"/>
                      <a:pt x="7" y="48"/>
                    </a:cubicBezTo>
                    <a:cubicBezTo>
                      <a:pt x="3" y="47"/>
                      <a:pt x="0" y="43"/>
                      <a:pt x="1" y="39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5177998" y="4127927"/>
                <a:ext cx="132784" cy="189691"/>
              </a:xfrm>
              <a:custGeom>
                <a:avLst/>
                <a:gdLst>
                  <a:gd name="T0" fmla="*/ 28 w 35"/>
                  <a:gd name="T1" fmla="*/ 44 h 50"/>
                  <a:gd name="T2" fmla="*/ 20 w 35"/>
                  <a:gd name="T3" fmla="*/ 49 h 50"/>
                  <a:gd name="T4" fmla="*/ 6 w 35"/>
                  <a:gd name="T5" fmla="*/ 45 h 50"/>
                  <a:gd name="T6" fmla="*/ 2 w 35"/>
                  <a:gd name="T7" fmla="*/ 36 h 50"/>
                  <a:gd name="T8" fmla="*/ 17 w 35"/>
                  <a:gd name="T9" fmla="*/ 6 h 50"/>
                  <a:gd name="T10" fmla="*/ 27 w 35"/>
                  <a:gd name="T11" fmla="*/ 1 h 50"/>
                  <a:gd name="T12" fmla="*/ 28 w 35"/>
                  <a:gd name="T13" fmla="*/ 2 h 50"/>
                  <a:gd name="T14" fmla="*/ 34 w 35"/>
                  <a:gd name="T15" fmla="*/ 11 h 50"/>
                  <a:gd name="T16" fmla="*/ 28 w 35"/>
                  <a:gd name="T17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44"/>
                    </a:moveTo>
                    <a:cubicBezTo>
                      <a:pt x="27" y="48"/>
                      <a:pt x="24" y="50"/>
                      <a:pt x="20" y="49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2" y="43"/>
                      <a:pt x="0" y="39"/>
                      <a:pt x="2" y="3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9" y="2"/>
                      <a:pt x="23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2" y="3"/>
                      <a:pt x="35" y="7"/>
                      <a:pt x="34" y="11"/>
                    </a:cubicBezTo>
                    <a:lnTo>
                      <a:pt x="28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 rot="10800000">
                <a:off x="5093821" y="4103030"/>
                <a:ext cx="106701" cy="187319"/>
              </a:xfrm>
              <a:custGeom>
                <a:avLst/>
                <a:gdLst>
                  <a:gd name="T0" fmla="*/ 1 w 28"/>
                  <a:gd name="T1" fmla="*/ 9 h 49"/>
                  <a:gd name="T2" fmla="*/ 7 w 28"/>
                  <a:gd name="T3" fmla="*/ 1 h 49"/>
                  <a:gd name="T4" fmla="*/ 21 w 28"/>
                  <a:gd name="T5" fmla="*/ 0 h 49"/>
                  <a:gd name="T6" fmla="*/ 28 w 28"/>
                  <a:gd name="T7" fmla="*/ 7 h 49"/>
                  <a:gd name="T8" fmla="*/ 26 w 28"/>
                  <a:gd name="T9" fmla="*/ 40 h 49"/>
                  <a:gd name="T10" fmla="*/ 18 w 28"/>
                  <a:gd name="T11" fmla="*/ 48 h 49"/>
                  <a:gd name="T12" fmla="*/ 16 w 28"/>
                  <a:gd name="T13" fmla="*/ 48 h 49"/>
                  <a:gd name="T14" fmla="*/ 8 w 28"/>
                  <a:gd name="T15" fmla="*/ 42 h 49"/>
                  <a:gd name="T16" fmla="*/ 1 w 28"/>
                  <a:gd name="T17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9">
                    <a:moveTo>
                      <a:pt x="1" y="9"/>
                    </a:moveTo>
                    <a:cubicBezTo>
                      <a:pt x="0" y="5"/>
                      <a:pt x="3" y="1"/>
                      <a:pt x="7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5" y="0"/>
                      <a:pt x="28" y="3"/>
                      <a:pt x="28" y="7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4"/>
                      <a:pt x="22" y="48"/>
                      <a:pt x="18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9"/>
                      <a:pt x="8" y="46"/>
                      <a:pt x="8" y="42"/>
                    </a:cubicBezTo>
                    <a:lnTo>
                      <a:pt x="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6654149" y="2035901"/>
            <a:ext cx="1579162" cy="1078567"/>
            <a:chOff x="2270" y="2544"/>
            <a:chExt cx="1347" cy="92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341" y="2623"/>
              <a:ext cx="1195" cy="665"/>
            </a:xfrm>
            <a:custGeom>
              <a:avLst/>
              <a:gdLst>
                <a:gd name="T0" fmla="*/ 1025 w 1219"/>
                <a:gd name="T1" fmla="*/ 176 h 678"/>
                <a:gd name="T2" fmla="*/ 1011 w 1219"/>
                <a:gd name="T3" fmla="*/ 168 h 678"/>
                <a:gd name="T4" fmla="*/ 1006 w 1219"/>
                <a:gd name="T5" fmla="*/ 166 h 678"/>
                <a:gd name="T6" fmla="*/ 992 w 1219"/>
                <a:gd name="T7" fmla="*/ 159 h 678"/>
                <a:gd name="T8" fmla="*/ 0 w 1219"/>
                <a:gd name="T9" fmla="*/ 323 h 678"/>
                <a:gd name="T10" fmla="*/ 356 w 1219"/>
                <a:gd name="T11" fmla="*/ 678 h 678"/>
                <a:gd name="T12" fmla="*/ 681 w 1219"/>
                <a:gd name="T13" fmla="*/ 579 h 678"/>
                <a:gd name="T14" fmla="*/ 735 w 1219"/>
                <a:gd name="T15" fmla="*/ 595 h 678"/>
                <a:gd name="T16" fmla="*/ 757 w 1219"/>
                <a:gd name="T17" fmla="*/ 605 h 678"/>
                <a:gd name="T18" fmla="*/ 863 w 1219"/>
                <a:gd name="T19" fmla="*/ 678 h 678"/>
                <a:gd name="T20" fmla="*/ 1219 w 1219"/>
                <a:gd name="T21" fmla="*/ 323 h 678"/>
                <a:gd name="T22" fmla="*/ 1025 w 1219"/>
                <a:gd name="T23" fmla="*/ 17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9" h="678">
                  <a:moveTo>
                    <a:pt x="1025" y="176"/>
                  </a:moveTo>
                  <a:cubicBezTo>
                    <a:pt x="1020" y="173"/>
                    <a:pt x="1015" y="171"/>
                    <a:pt x="1011" y="168"/>
                  </a:cubicBezTo>
                  <a:cubicBezTo>
                    <a:pt x="1008" y="168"/>
                    <a:pt x="1006" y="166"/>
                    <a:pt x="1006" y="166"/>
                  </a:cubicBezTo>
                  <a:cubicBezTo>
                    <a:pt x="1001" y="164"/>
                    <a:pt x="996" y="161"/>
                    <a:pt x="992" y="159"/>
                  </a:cubicBezTo>
                  <a:cubicBezTo>
                    <a:pt x="669" y="0"/>
                    <a:pt x="268" y="55"/>
                    <a:pt x="0" y="323"/>
                  </a:cubicBezTo>
                  <a:cubicBezTo>
                    <a:pt x="356" y="678"/>
                    <a:pt x="356" y="678"/>
                    <a:pt x="356" y="678"/>
                  </a:cubicBezTo>
                  <a:cubicBezTo>
                    <a:pt x="443" y="588"/>
                    <a:pt x="567" y="557"/>
                    <a:pt x="681" y="579"/>
                  </a:cubicBezTo>
                  <a:cubicBezTo>
                    <a:pt x="700" y="583"/>
                    <a:pt x="716" y="588"/>
                    <a:pt x="735" y="595"/>
                  </a:cubicBezTo>
                  <a:cubicBezTo>
                    <a:pt x="742" y="598"/>
                    <a:pt x="750" y="600"/>
                    <a:pt x="757" y="605"/>
                  </a:cubicBezTo>
                  <a:cubicBezTo>
                    <a:pt x="795" y="621"/>
                    <a:pt x="833" y="645"/>
                    <a:pt x="863" y="678"/>
                  </a:cubicBezTo>
                  <a:cubicBezTo>
                    <a:pt x="1219" y="323"/>
                    <a:pt x="1219" y="323"/>
                    <a:pt x="1219" y="323"/>
                  </a:cubicBezTo>
                  <a:cubicBezTo>
                    <a:pt x="1160" y="263"/>
                    <a:pt x="1094" y="214"/>
                    <a:pt x="1025" y="176"/>
                  </a:cubicBezTo>
                  <a:close/>
                </a:path>
              </a:pathLst>
            </a:custGeom>
            <a:solidFill>
              <a:srgbClr val="D2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2270" y="2794"/>
              <a:ext cx="85" cy="92"/>
            </a:xfrm>
            <a:custGeom>
              <a:avLst/>
              <a:gdLst>
                <a:gd name="T0" fmla="*/ 0 w 85"/>
                <a:gd name="T1" fmla="*/ 9 h 92"/>
                <a:gd name="T2" fmla="*/ 75 w 85"/>
                <a:gd name="T3" fmla="*/ 92 h 92"/>
                <a:gd name="T4" fmla="*/ 85 w 85"/>
                <a:gd name="T5" fmla="*/ 82 h 92"/>
                <a:gd name="T6" fmla="*/ 11 w 85"/>
                <a:gd name="T7" fmla="*/ 0 h 92"/>
                <a:gd name="T8" fmla="*/ 0 w 85"/>
                <a:gd name="T9" fmla="*/ 9 h 92"/>
                <a:gd name="T10" fmla="*/ 0 w 85"/>
                <a:gd name="T11" fmla="*/ 9 h 92"/>
                <a:gd name="T12" fmla="*/ 0 w 85"/>
                <a:gd name="T13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2">
                  <a:moveTo>
                    <a:pt x="0" y="9"/>
                  </a:moveTo>
                  <a:lnTo>
                    <a:pt x="75" y="92"/>
                  </a:lnTo>
                  <a:lnTo>
                    <a:pt x="85" y="82"/>
                  </a:lnTo>
                  <a:lnTo>
                    <a:pt x="11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67" y="2656"/>
              <a:ext cx="68" cy="105"/>
            </a:xfrm>
            <a:custGeom>
              <a:avLst/>
              <a:gdLst>
                <a:gd name="T0" fmla="*/ 0 w 68"/>
                <a:gd name="T1" fmla="*/ 6 h 105"/>
                <a:gd name="T2" fmla="*/ 54 w 68"/>
                <a:gd name="T3" fmla="*/ 105 h 105"/>
                <a:gd name="T4" fmla="*/ 68 w 68"/>
                <a:gd name="T5" fmla="*/ 98 h 105"/>
                <a:gd name="T6" fmla="*/ 14 w 68"/>
                <a:gd name="T7" fmla="*/ 0 h 105"/>
                <a:gd name="T8" fmla="*/ 0 w 68"/>
                <a:gd name="T9" fmla="*/ 6 h 105"/>
                <a:gd name="T10" fmla="*/ 0 w 68"/>
                <a:gd name="T11" fmla="*/ 6 h 105"/>
                <a:gd name="T12" fmla="*/ 0 w 6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0" y="6"/>
                  </a:moveTo>
                  <a:lnTo>
                    <a:pt x="54" y="105"/>
                  </a:lnTo>
                  <a:lnTo>
                    <a:pt x="68" y="98"/>
                  </a:lnTo>
                  <a:lnTo>
                    <a:pt x="1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95" y="2572"/>
              <a:ext cx="41" cy="112"/>
            </a:xfrm>
            <a:custGeom>
              <a:avLst/>
              <a:gdLst>
                <a:gd name="T0" fmla="*/ 0 w 41"/>
                <a:gd name="T1" fmla="*/ 2 h 112"/>
                <a:gd name="T2" fmla="*/ 29 w 41"/>
                <a:gd name="T3" fmla="*/ 112 h 112"/>
                <a:gd name="T4" fmla="*/ 41 w 41"/>
                <a:gd name="T5" fmla="*/ 107 h 112"/>
                <a:gd name="T6" fmla="*/ 15 w 41"/>
                <a:gd name="T7" fmla="*/ 0 h 112"/>
                <a:gd name="T8" fmla="*/ 0 w 41"/>
                <a:gd name="T9" fmla="*/ 2 h 112"/>
                <a:gd name="T10" fmla="*/ 0 w 41"/>
                <a:gd name="T11" fmla="*/ 2 h 112"/>
                <a:gd name="T12" fmla="*/ 0 w 4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12">
                  <a:moveTo>
                    <a:pt x="0" y="2"/>
                  </a:moveTo>
                  <a:lnTo>
                    <a:pt x="29" y="112"/>
                  </a:lnTo>
                  <a:lnTo>
                    <a:pt x="41" y="107"/>
                  </a:lnTo>
                  <a:lnTo>
                    <a:pt x="1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937" y="2544"/>
              <a:ext cx="16" cy="112"/>
            </a:xfrm>
            <a:custGeom>
              <a:avLst/>
              <a:gdLst>
                <a:gd name="T0" fmla="*/ 0 w 16"/>
                <a:gd name="T1" fmla="*/ 112 h 112"/>
                <a:gd name="T2" fmla="*/ 16 w 16"/>
                <a:gd name="T3" fmla="*/ 112 h 112"/>
                <a:gd name="T4" fmla="*/ 16 w 16"/>
                <a:gd name="T5" fmla="*/ 0 h 112"/>
                <a:gd name="T6" fmla="*/ 2 w 16"/>
                <a:gd name="T7" fmla="*/ 0 h 112"/>
                <a:gd name="T8" fmla="*/ 0 w 16"/>
                <a:gd name="T9" fmla="*/ 112 h 112"/>
                <a:gd name="T10" fmla="*/ 0 w 16"/>
                <a:gd name="T11" fmla="*/ 112 h 112"/>
                <a:gd name="T12" fmla="*/ 0 w 16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12">
                  <a:moveTo>
                    <a:pt x="0" y="112"/>
                  </a:moveTo>
                  <a:lnTo>
                    <a:pt x="16" y="112"/>
                  </a:lnTo>
                  <a:lnTo>
                    <a:pt x="16" y="0"/>
                  </a:lnTo>
                  <a:lnTo>
                    <a:pt x="2" y="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3152" y="2574"/>
              <a:ext cx="42" cy="112"/>
            </a:xfrm>
            <a:custGeom>
              <a:avLst/>
              <a:gdLst>
                <a:gd name="T0" fmla="*/ 0 w 42"/>
                <a:gd name="T1" fmla="*/ 110 h 112"/>
                <a:gd name="T2" fmla="*/ 13 w 42"/>
                <a:gd name="T3" fmla="*/ 112 h 112"/>
                <a:gd name="T4" fmla="*/ 42 w 42"/>
                <a:gd name="T5" fmla="*/ 5 h 112"/>
                <a:gd name="T6" fmla="*/ 28 w 42"/>
                <a:gd name="T7" fmla="*/ 0 h 112"/>
                <a:gd name="T8" fmla="*/ 0 w 42"/>
                <a:gd name="T9" fmla="*/ 110 h 112"/>
                <a:gd name="T10" fmla="*/ 0 w 42"/>
                <a:gd name="T11" fmla="*/ 110 h 112"/>
                <a:gd name="T12" fmla="*/ 0 w 42"/>
                <a:gd name="T13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12">
                  <a:moveTo>
                    <a:pt x="0" y="110"/>
                  </a:moveTo>
                  <a:lnTo>
                    <a:pt x="13" y="112"/>
                  </a:lnTo>
                  <a:lnTo>
                    <a:pt x="42" y="5"/>
                  </a:lnTo>
                  <a:lnTo>
                    <a:pt x="28" y="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3352" y="2662"/>
              <a:ext cx="68" cy="105"/>
            </a:xfrm>
            <a:custGeom>
              <a:avLst/>
              <a:gdLst>
                <a:gd name="T0" fmla="*/ 56 w 68"/>
                <a:gd name="T1" fmla="*/ 0 h 105"/>
                <a:gd name="T2" fmla="*/ 0 w 68"/>
                <a:gd name="T3" fmla="*/ 99 h 105"/>
                <a:gd name="T4" fmla="*/ 14 w 68"/>
                <a:gd name="T5" fmla="*/ 105 h 105"/>
                <a:gd name="T6" fmla="*/ 68 w 68"/>
                <a:gd name="T7" fmla="*/ 8 h 105"/>
                <a:gd name="T8" fmla="*/ 56 w 68"/>
                <a:gd name="T9" fmla="*/ 0 h 105"/>
                <a:gd name="T10" fmla="*/ 56 w 68"/>
                <a:gd name="T11" fmla="*/ 0 h 105"/>
                <a:gd name="T12" fmla="*/ 56 w 68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05">
                  <a:moveTo>
                    <a:pt x="56" y="0"/>
                  </a:moveTo>
                  <a:lnTo>
                    <a:pt x="0" y="99"/>
                  </a:lnTo>
                  <a:lnTo>
                    <a:pt x="14" y="105"/>
                  </a:lnTo>
                  <a:lnTo>
                    <a:pt x="6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2349" y="2737"/>
              <a:ext cx="59" cy="73"/>
            </a:xfrm>
            <a:custGeom>
              <a:avLst/>
              <a:gdLst>
                <a:gd name="T0" fmla="*/ 0 w 59"/>
                <a:gd name="T1" fmla="*/ 11 h 73"/>
                <a:gd name="T2" fmla="*/ 46 w 59"/>
                <a:gd name="T3" fmla="*/ 73 h 73"/>
                <a:gd name="T4" fmla="*/ 59 w 59"/>
                <a:gd name="T5" fmla="*/ 63 h 73"/>
                <a:gd name="T6" fmla="*/ 13 w 59"/>
                <a:gd name="T7" fmla="*/ 0 h 73"/>
                <a:gd name="T8" fmla="*/ 0 w 59"/>
                <a:gd name="T9" fmla="*/ 11 h 73"/>
                <a:gd name="T10" fmla="*/ 0 w 59"/>
                <a:gd name="T11" fmla="*/ 11 h 73"/>
                <a:gd name="T12" fmla="*/ 0 w 59"/>
                <a:gd name="T13" fmla="*/ 1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73">
                  <a:moveTo>
                    <a:pt x="0" y="11"/>
                  </a:moveTo>
                  <a:lnTo>
                    <a:pt x="46" y="73"/>
                  </a:lnTo>
                  <a:lnTo>
                    <a:pt x="59" y="63"/>
                  </a:lnTo>
                  <a:lnTo>
                    <a:pt x="13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2311" y="2767"/>
              <a:ext cx="64" cy="70"/>
            </a:xfrm>
            <a:custGeom>
              <a:avLst/>
              <a:gdLst>
                <a:gd name="T0" fmla="*/ 0 w 64"/>
                <a:gd name="T1" fmla="*/ 10 h 70"/>
                <a:gd name="T2" fmla="*/ 50 w 64"/>
                <a:gd name="T3" fmla="*/ 70 h 70"/>
                <a:gd name="T4" fmla="*/ 64 w 64"/>
                <a:gd name="T5" fmla="*/ 62 h 70"/>
                <a:gd name="T6" fmla="*/ 12 w 64"/>
                <a:gd name="T7" fmla="*/ 0 h 70"/>
                <a:gd name="T8" fmla="*/ 0 w 64"/>
                <a:gd name="T9" fmla="*/ 10 h 70"/>
                <a:gd name="T10" fmla="*/ 0 w 64"/>
                <a:gd name="T11" fmla="*/ 10 h 70"/>
                <a:gd name="T12" fmla="*/ 0 w 64"/>
                <a:gd name="T13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0">
                  <a:moveTo>
                    <a:pt x="0" y="10"/>
                  </a:moveTo>
                  <a:lnTo>
                    <a:pt x="50" y="70"/>
                  </a:lnTo>
                  <a:lnTo>
                    <a:pt x="64" y="62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2388" y="2712"/>
              <a:ext cx="57" cy="71"/>
            </a:xfrm>
            <a:custGeom>
              <a:avLst/>
              <a:gdLst>
                <a:gd name="T0" fmla="*/ 0 w 57"/>
                <a:gd name="T1" fmla="*/ 8 h 71"/>
                <a:gd name="T2" fmla="*/ 44 w 57"/>
                <a:gd name="T3" fmla="*/ 71 h 71"/>
                <a:gd name="T4" fmla="*/ 57 w 57"/>
                <a:gd name="T5" fmla="*/ 62 h 71"/>
                <a:gd name="T6" fmla="*/ 14 w 57"/>
                <a:gd name="T7" fmla="*/ 0 h 71"/>
                <a:gd name="T8" fmla="*/ 0 w 57"/>
                <a:gd name="T9" fmla="*/ 8 h 71"/>
                <a:gd name="T10" fmla="*/ 0 w 57"/>
                <a:gd name="T11" fmla="*/ 8 h 71"/>
                <a:gd name="T12" fmla="*/ 0 w 57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1">
                  <a:moveTo>
                    <a:pt x="0" y="8"/>
                  </a:moveTo>
                  <a:lnTo>
                    <a:pt x="44" y="71"/>
                  </a:lnTo>
                  <a:lnTo>
                    <a:pt x="57" y="6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431" y="2686"/>
              <a:ext cx="53" cy="75"/>
            </a:xfrm>
            <a:custGeom>
              <a:avLst/>
              <a:gdLst>
                <a:gd name="T0" fmla="*/ 0 w 53"/>
                <a:gd name="T1" fmla="*/ 10 h 75"/>
                <a:gd name="T2" fmla="*/ 37 w 53"/>
                <a:gd name="T3" fmla="*/ 75 h 75"/>
                <a:gd name="T4" fmla="*/ 53 w 53"/>
                <a:gd name="T5" fmla="*/ 68 h 75"/>
                <a:gd name="T6" fmla="*/ 12 w 53"/>
                <a:gd name="T7" fmla="*/ 0 h 75"/>
                <a:gd name="T8" fmla="*/ 0 w 53"/>
                <a:gd name="T9" fmla="*/ 10 h 75"/>
                <a:gd name="T10" fmla="*/ 0 w 53"/>
                <a:gd name="T11" fmla="*/ 10 h 75"/>
                <a:gd name="T12" fmla="*/ 0 w 53"/>
                <a:gd name="T13" fmla="*/ 1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75">
                  <a:moveTo>
                    <a:pt x="0" y="10"/>
                  </a:moveTo>
                  <a:lnTo>
                    <a:pt x="37" y="75"/>
                  </a:lnTo>
                  <a:lnTo>
                    <a:pt x="53" y="68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513" y="2643"/>
              <a:ext cx="48" cy="77"/>
            </a:xfrm>
            <a:custGeom>
              <a:avLst/>
              <a:gdLst>
                <a:gd name="T0" fmla="*/ 0 w 48"/>
                <a:gd name="T1" fmla="*/ 6 h 77"/>
                <a:gd name="T2" fmla="*/ 35 w 48"/>
                <a:gd name="T3" fmla="*/ 77 h 77"/>
                <a:gd name="T4" fmla="*/ 48 w 48"/>
                <a:gd name="T5" fmla="*/ 70 h 77"/>
                <a:gd name="T6" fmla="*/ 17 w 48"/>
                <a:gd name="T7" fmla="*/ 0 h 77"/>
                <a:gd name="T8" fmla="*/ 0 w 48"/>
                <a:gd name="T9" fmla="*/ 6 h 77"/>
                <a:gd name="T10" fmla="*/ 0 w 48"/>
                <a:gd name="T11" fmla="*/ 6 h 77"/>
                <a:gd name="T12" fmla="*/ 0 w 48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7">
                  <a:moveTo>
                    <a:pt x="0" y="6"/>
                  </a:moveTo>
                  <a:lnTo>
                    <a:pt x="35" y="77"/>
                  </a:lnTo>
                  <a:lnTo>
                    <a:pt x="48" y="70"/>
                  </a:lnTo>
                  <a:lnTo>
                    <a:pt x="17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558" y="2623"/>
              <a:ext cx="46" cy="77"/>
            </a:xfrm>
            <a:custGeom>
              <a:avLst/>
              <a:gdLst>
                <a:gd name="T0" fmla="*/ 0 w 46"/>
                <a:gd name="T1" fmla="*/ 4 h 77"/>
                <a:gd name="T2" fmla="*/ 29 w 46"/>
                <a:gd name="T3" fmla="*/ 77 h 77"/>
                <a:gd name="T4" fmla="*/ 46 w 46"/>
                <a:gd name="T5" fmla="*/ 72 h 77"/>
                <a:gd name="T6" fmla="*/ 15 w 46"/>
                <a:gd name="T7" fmla="*/ 0 h 77"/>
                <a:gd name="T8" fmla="*/ 0 w 46"/>
                <a:gd name="T9" fmla="*/ 4 h 77"/>
                <a:gd name="T10" fmla="*/ 0 w 46"/>
                <a:gd name="T11" fmla="*/ 4 h 77"/>
                <a:gd name="T12" fmla="*/ 0 w 46"/>
                <a:gd name="T13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77">
                  <a:moveTo>
                    <a:pt x="0" y="4"/>
                  </a:moveTo>
                  <a:lnTo>
                    <a:pt x="29" y="77"/>
                  </a:lnTo>
                  <a:lnTo>
                    <a:pt x="46" y="72"/>
                  </a:lnTo>
                  <a:lnTo>
                    <a:pt x="15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2604" y="2605"/>
              <a:ext cx="41" cy="79"/>
            </a:xfrm>
            <a:custGeom>
              <a:avLst/>
              <a:gdLst>
                <a:gd name="T0" fmla="*/ 0 w 41"/>
                <a:gd name="T1" fmla="*/ 8 h 79"/>
                <a:gd name="T2" fmla="*/ 25 w 41"/>
                <a:gd name="T3" fmla="*/ 79 h 79"/>
                <a:gd name="T4" fmla="*/ 41 w 41"/>
                <a:gd name="T5" fmla="*/ 74 h 79"/>
                <a:gd name="T6" fmla="*/ 14 w 41"/>
                <a:gd name="T7" fmla="*/ 0 h 79"/>
                <a:gd name="T8" fmla="*/ 0 w 41"/>
                <a:gd name="T9" fmla="*/ 8 h 79"/>
                <a:gd name="T10" fmla="*/ 0 w 41"/>
                <a:gd name="T11" fmla="*/ 8 h 79"/>
                <a:gd name="T12" fmla="*/ 0 w 41"/>
                <a:gd name="T13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0" y="8"/>
                  </a:moveTo>
                  <a:lnTo>
                    <a:pt x="25" y="79"/>
                  </a:lnTo>
                  <a:lnTo>
                    <a:pt x="4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2652" y="2590"/>
              <a:ext cx="35" cy="80"/>
            </a:xfrm>
            <a:custGeom>
              <a:avLst/>
              <a:gdLst>
                <a:gd name="T0" fmla="*/ 0 w 35"/>
                <a:gd name="T1" fmla="*/ 5 h 80"/>
                <a:gd name="T2" fmla="*/ 19 w 35"/>
                <a:gd name="T3" fmla="*/ 80 h 80"/>
                <a:gd name="T4" fmla="*/ 35 w 35"/>
                <a:gd name="T5" fmla="*/ 75 h 80"/>
                <a:gd name="T6" fmla="*/ 13 w 35"/>
                <a:gd name="T7" fmla="*/ 0 h 80"/>
                <a:gd name="T8" fmla="*/ 0 w 35"/>
                <a:gd name="T9" fmla="*/ 5 h 80"/>
                <a:gd name="T10" fmla="*/ 0 w 35"/>
                <a:gd name="T11" fmla="*/ 5 h 80"/>
                <a:gd name="T12" fmla="*/ 0 w 35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0">
                  <a:moveTo>
                    <a:pt x="0" y="5"/>
                  </a:moveTo>
                  <a:lnTo>
                    <a:pt x="19" y="80"/>
                  </a:lnTo>
                  <a:lnTo>
                    <a:pt x="35" y="75"/>
                  </a:lnTo>
                  <a:lnTo>
                    <a:pt x="13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2744" y="2569"/>
              <a:ext cx="32" cy="80"/>
            </a:xfrm>
            <a:custGeom>
              <a:avLst/>
              <a:gdLst>
                <a:gd name="T0" fmla="*/ 0 w 32"/>
                <a:gd name="T1" fmla="*/ 3 h 80"/>
                <a:gd name="T2" fmla="*/ 16 w 32"/>
                <a:gd name="T3" fmla="*/ 80 h 80"/>
                <a:gd name="T4" fmla="*/ 32 w 32"/>
                <a:gd name="T5" fmla="*/ 75 h 80"/>
                <a:gd name="T6" fmla="*/ 16 w 32"/>
                <a:gd name="T7" fmla="*/ 0 h 80"/>
                <a:gd name="T8" fmla="*/ 0 w 32"/>
                <a:gd name="T9" fmla="*/ 3 h 80"/>
                <a:gd name="T10" fmla="*/ 0 w 32"/>
                <a:gd name="T11" fmla="*/ 3 h 80"/>
                <a:gd name="T12" fmla="*/ 0 w 32"/>
                <a:gd name="T13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0">
                  <a:moveTo>
                    <a:pt x="0" y="3"/>
                  </a:moveTo>
                  <a:lnTo>
                    <a:pt x="16" y="80"/>
                  </a:lnTo>
                  <a:lnTo>
                    <a:pt x="32" y="75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2792" y="2562"/>
              <a:ext cx="29" cy="77"/>
            </a:xfrm>
            <a:custGeom>
              <a:avLst/>
              <a:gdLst>
                <a:gd name="T0" fmla="*/ 0 w 29"/>
                <a:gd name="T1" fmla="*/ 1 h 77"/>
                <a:gd name="T2" fmla="*/ 10 w 29"/>
                <a:gd name="T3" fmla="*/ 77 h 77"/>
                <a:gd name="T4" fmla="*/ 29 w 29"/>
                <a:gd name="T5" fmla="*/ 76 h 77"/>
                <a:gd name="T6" fmla="*/ 17 w 29"/>
                <a:gd name="T7" fmla="*/ 0 h 77"/>
                <a:gd name="T8" fmla="*/ 0 w 29"/>
                <a:gd name="T9" fmla="*/ 1 h 77"/>
                <a:gd name="T10" fmla="*/ 0 w 29"/>
                <a:gd name="T11" fmla="*/ 1 h 77"/>
                <a:gd name="T12" fmla="*/ 0 w 29"/>
                <a:gd name="T13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77">
                  <a:moveTo>
                    <a:pt x="0" y="1"/>
                  </a:moveTo>
                  <a:lnTo>
                    <a:pt x="10" y="77"/>
                  </a:lnTo>
                  <a:lnTo>
                    <a:pt x="29" y="76"/>
                  </a:lnTo>
                  <a:lnTo>
                    <a:pt x="17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auto">
            <a:xfrm>
              <a:off x="2838" y="2557"/>
              <a:ext cx="26" cy="79"/>
            </a:xfrm>
            <a:custGeom>
              <a:avLst/>
              <a:gdLst>
                <a:gd name="T0" fmla="*/ 0 w 26"/>
                <a:gd name="T1" fmla="*/ 2 h 79"/>
                <a:gd name="T2" fmla="*/ 11 w 26"/>
                <a:gd name="T3" fmla="*/ 79 h 79"/>
                <a:gd name="T4" fmla="*/ 26 w 26"/>
                <a:gd name="T5" fmla="*/ 76 h 79"/>
                <a:gd name="T6" fmla="*/ 19 w 26"/>
                <a:gd name="T7" fmla="*/ 0 h 79"/>
                <a:gd name="T8" fmla="*/ 0 w 26"/>
                <a:gd name="T9" fmla="*/ 2 h 79"/>
                <a:gd name="T10" fmla="*/ 0 w 26"/>
                <a:gd name="T11" fmla="*/ 2 h 79"/>
                <a:gd name="T12" fmla="*/ 0 w 26"/>
                <a:gd name="T1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9">
                  <a:moveTo>
                    <a:pt x="0" y="2"/>
                  </a:moveTo>
                  <a:lnTo>
                    <a:pt x="11" y="79"/>
                  </a:lnTo>
                  <a:lnTo>
                    <a:pt x="26" y="76"/>
                  </a:lnTo>
                  <a:lnTo>
                    <a:pt x="1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2886" y="2555"/>
              <a:ext cx="23" cy="76"/>
            </a:xfrm>
            <a:custGeom>
              <a:avLst/>
              <a:gdLst>
                <a:gd name="T0" fmla="*/ 0 w 23"/>
                <a:gd name="T1" fmla="*/ 0 h 76"/>
                <a:gd name="T2" fmla="*/ 5 w 23"/>
                <a:gd name="T3" fmla="*/ 76 h 76"/>
                <a:gd name="T4" fmla="*/ 23 w 23"/>
                <a:gd name="T5" fmla="*/ 75 h 76"/>
                <a:gd name="T6" fmla="*/ 17 w 23"/>
                <a:gd name="T7" fmla="*/ 0 h 76"/>
                <a:gd name="T8" fmla="*/ 0 w 23"/>
                <a:gd name="T9" fmla="*/ 0 h 76"/>
                <a:gd name="T10" fmla="*/ 0 w 23"/>
                <a:gd name="T11" fmla="*/ 0 h 76"/>
                <a:gd name="T12" fmla="*/ 0 w 2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6">
                  <a:moveTo>
                    <a:pt x="0" y="0"/>
                  </a:moveTo>
                  <a:lnTo>
                    <a:pt x="5" y="76"/>
                  </a:lnTo>
                  <a:lnTo>
                    <a:pt x="23" y="75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2980" y="2555"/>
              <a:ext cx="21" cy="76"/>
            </a:xfrm>
            <a:custGeom>
              <a:avLst/>
              <a:gdLst>
                <a:gd name="T0" fmla="*/ 0 w 21"/>
                <a:gd name="T1" fmla="*/ 76 h 76"/>
                <a:gd name="T2" fmla="*/ 16 w 21"/>
                <a:gd name="T3" fmla="*/ 76 h 76"/>
                <a:gd name="T4" fmla="*/ 21 w 21"/>
                <a:gd name="T5" fmla="*/ 2 h 76"/>
                <a:gd name="T6" fmla="*/ 5 w 21"/>
                <a:gd name="T7" fmla="*/ 0 h 76"/>
                <a:gd name="T8" fmla="*/ 0 w 21"/>
                <a:gd name="T9" fmla="*/ 76 h 76"/>
                <a:gd name="T10" fmla="*/ 0 w 21"/>
                <a:gd name="T11" fmla="*/ 76 h 76"/>
                <a:gd name="T12" fmla="*/ 0 w 21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6">
                  <a:moveTo>
                    <a:pt x="0" y="76"/>
                  </a:moveTo>
                  <a:lnTo>
                    <a:pt x="16" y="76"/>
                  </a:lnTo>
                  <a:lnTo>
                    <a:pt x="21" y="2"/>
                  </a:lnTo>
                  <a:lnTo>
                    <a:pt x="5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3024" y="2558"/>
              <a:ext cx="26" cy="80"/>
            </a:xfrm>
            <a:custGeom>
              <a:avLst/>
              <a:gdLst>
                <a:gd name="T0" fmla="*/ 0 w 26"/>
                <a:gd name="T1" fmla="*/ 78 h 80"/>
                <a:gd name="T2" fmla="*/ 18 w 26"/>
                <a:gd name="T3" fmla="*/ 80 h 80"/>
                <a:gd name="T4" fmla="*/ 26 w 26"/>
                <a:gd name="T5" fmla="*/ 0 h 80"/>
                <a:gd name="T6" fmla="*/ 11 w 26"/>
                <a:gd name="T7" fmla="*/ 0 h 80"/>
                <a:gd name="T8" fmla="*/ 0 w 26"/>
                <a:gd name="T9" fmla="*/ 78 h 80"/>
                <a:gd name="T10" fmla="*/ 0 w 26"/>
                <a:gd name="T11" fmla="*/ 78 h 80"/>
                <a:gd name="T12" fmla="*/ 0 w 26"/>
                <a:gd name="T1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0">
                  <a:moveTo>
                    <a:pt x="0" y="78"/>
                  </a:moveTo>
                  <a:lnTo>
                    <a:pt x="18" y="80"/>
                  </a:lnTo>
                  <a:lnTo>
                    <a:pt x="26" y="0"/>
                  </a:lnTo>
                  <a:lnTo>
                    <a:pt x="11" y="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3069" y="2563"/>
              <a:ext cx="31" cy="80"/>
            </a:xfrm>
            <a:custGeom>
              <a:avLst/>
              <a:gdLst>
                <a:gd name="T0" fmla="*/ 0 w 31"/>
                <a:gd name="T1" fmla="*/ 76 h 80"/>
                <a:gd name="T2" fmla="*/ 15 w 31"/>
                <a:gd name="T3" fmla="*/ 80 h 80"/>
                <a:gd name="T4" fmla="*/ 31 w 31"/>
                <a:gd name="T5" fmla="*/ 4 h 80"/>
                <a:gd name="T6" fmla="*/ 14 w 31"/>
                <a:gd name="T7" fmla="*/ 0 h 80"/>
                <a:gd name="T8" fmla="*/ 0 w 31"/>
                <a:gd name="T9" fmla="*/ 76 h 80"/>
                <a:gd name="T10" fmla="*/ 0 w 31"/>
                <a:gd name="T11" fmla="*/ 76 h 80"/>
                <a:gd name="T12" fmla="*/ 0 w 31"/>
                <a:gd name="T13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0">
                  <a:moveTo>
                    <a:pt x="0" y="76"/>
                  </a:moveTo>
                  <a:lnTo>
                    <a:pt x="15" y="80"/>
                  </a:lnTo>
                  <a:lnTo>
                    <a:pt x="31" y="4"/>
                  </a:lnTo>
                  <a:lnTo>
                    <a:pt x="14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3112" y="2572"/>
              <a:ext cx="34" cy="79"/>
            </a:xfrm>
            <a:custGeom>
              <a:avLst/>
              <a:gdLst>
                <a:gd name="T0" fmla="*/ 0 w 34"/>
                <a:gd name="T1" fmla="*/ 75 h 79"/>
                <a:gd name="T2" fmla="*/ 17 w 34"/>
                <a:gd name="T3" fmla="*/ 79 h 79"/>
                <a:gd name="T4" fmla="*/ 34 w 34"/>
                <a:gd name="T5" fmla="*/ 2 h 79"/>
                <a:gd name="T6" fmla="*/ 17 w 34"/>
                <a:gd name="T7" fmla="*/ 0 h 79"/>
                <a:gd name="T8" fmla="*/ 0 w 34"/>
                <a:gd name="T9" fmla="*/ 75 h 79"/>
                <a:gd name="T10" fmla="*/ 0 w 34"/>
                <a:gd name="T11" fmla="*/ 75 h 79"/>
                <a:gd name="T12" fmla="*/ 0 w 34"/>
                <a:gd name="T13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79">
                  <a:moveTo>
                    <a:pt x="0" y="75"/>
                  </a:moveTo>
                  <a:lnTo>
                    <a:pt x="17" y="79"/>
                  </a:lnTo>
                  <a:lnTo>
                    <a:pt x="34" y="2"/>
                  </a:lnTo>
                  <a:lnTo>
                    <a:pt x="17" y="0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3200" y="2597"/>
              <a:ext cx="40" cy="77"/>
            </a:xfrm>
            <a:custGeom>
              <a:avLst/>
              <a:gdLst>
                <a:gd name="T0" fmla="*/ 0 w 40"/>
                <a:gd name="T1" fmla="*/ 74 h 77"/>
                <a:gd name="T2" fmla="*/ 14 w 40"/>
                <a:gd name="T3" fmla="*/ 77 h 77"/>
                <a:gd name="T4" fmla="*/ 40 w 40"/>
                <a:gd name="T5" fmla="*/ 5 h 77"/>
                <a:gd name="T6" fmla="*/ 23 w 40"/>
                <a:gd name="T7" fmla="*/ 0 h 77"/>
                <a:gd name="T8" fmla="*/ 0 w 40"/>
                <a:gd name="T9" fmla="*/ 74 h 77"/>
                <a:gd name="T10" fmla="*/ 0 w 40"/>
                <a:gd name="T11" fmla="*/ 74 h 77"/>
                <a:gd name="T12" fmla="*/ 0 w 40"/>
                <a:gd name="T13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77">
                  <a:moveTo>
                    <a:pt x="0" y="74"/>
                  </a:moveTo>
                  <a:lnTo>
                    <a:pt x="14" y="77"/>
                  </a:lnTo>
                  <a:lnTo>
                    <a:pt x="40" y="5"/>
                  </a:lnTo>
                  <a:lnTo>
                    <a:pt x="23" y="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3243" y="2610"/>
              <a:ext cx="41" cy="79"/>
            </a:xfrm>
            <a:custGeom>
              <a:avLst/>
              <a:gdLst>
                <a:gd name="T0" fmla="*/ 26 w 41"/>
                <a:gd name="T1" fmla="*/ 0 h 79"/>
                <a:gd name="T2" fmla="*/ 0 w 41"/>
                <a:gd name="T3" fmla="*/ 74 h 79"/>
                <a:gd name="T4" fmla="*/ 14 w 41"/>
                <a:gd name="T5" fmla="*/ 79 h 79"/>
                <a:gd name="T6" fmla="*/ 41 w 41"/>
                <a:gd name="T7" fmla="*/ 6 h 79"/>
                <a:gd name="T8" fmla="*/ 26 w 41"/>
                <a:gd name="T9" fmla="*/ 0 h 79"/>
                <a:gd name="T10" fmla="*/ 26 w 41"/>
                <a:gd name="T11" fmla="*/ 0 h 79"/>
                <a:gd name="T12" fmla="*/ 26 w 41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9">
                  <a:moveTo>
                    <a:pt x="26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1" y="6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0"/>
            <p:cNvSpPr>
              <a:spLocks/>
            </p:cNvSpPr>
            <p:nvPr/>
          </p:nvSpPr>
          <p:spPr bwMode="auto">
            <a:xfrm>
              <a:off x="3284" y="2626"/>
              <a:ext cx="48" cy="79"/>
            </a:xfrm>
            <a:custGeom>
              <a:avLst/>
              <a:gdLst>
                <a:gd name="T0" fmla="*/ 31 w 48"/>
                <a:gd name="T1" fmla="*/ 0 h 79"/>
                <a:gd name="T2" fmla="*/ 0 w 48"/>
                <a:gd name="T3" fmla="*/ 74 h 79"/>
                <a:gd name="T4" fmla="*/ 14 w 48"/>
                <a:gd name="T5" fmla="*/ 79 h 79"/>
                <a:gd name="T6" fmla="*/ 48 w 48"/>
                <a:gd name="T7" fmla="*/ 9 h 79"/>
                <a:gd name="T8" fmla="*/ 31 w 48"/>
                <a:gd name="T9" fmla="*/ 0 h 79"/>
                <a:gd name="T10" fmla="*/ 31 w 48"/>
                <a:gd name="T11" fmla="*/ 0 h 79"/>
                <a:gd name="T12" fmla="*/ 31 w 4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79">
                  <a:moveTo>
                    <a:pt x="31" y="0"/>
                  </a:moveTo>
                  <a:lnTo>
                    <a:pt x="0" y="74"/>
                  </a:lnTo>
                  <a:lnTo>
                    <a:pt x="14" y="79"/>
                  </a:lnTo>
                  <a:lnTo>
                    <a:pt x="48" y="9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3324" y="2648"/>
              <a:ext cx="51" cy="76"/>
            </a:xfrm>
            <a:custGeom>
              <a:avLst/>
              <a:gdLst>
                <a:gd name="T0" fmla="*/ 35 w 51"/>
                <a:gd name="T1" fmla="*/ 0 h 76"/>
                <a:gd name="T2" fmla="*/ 0 w 51"/>
                <a:gd name="T3" fmla="*/ 70 h 76"/>
                <a:gd name="T4" fmla="*/ 16 w 51"/>
                <a:gd name="T5" fmla="*/ 76 h 76"/>
                <a:gd name="T6" fmla="*/ 51 w 51"/>
                <a:gd name="T7" fmla="*/ 6 h 76"/>
                <a:gd name="T8" fmla="*/ 35 w 51"/>
                <a:gd name="T9" fmla="*/ 0 h 76"/>
                <a:gd name="T10" fmla="*/ 35 w 51"/>
                <a:gd name="T11" fmla="*/ 0 h 76"/>
                <a:gd name="T12" fmla="*/ 35 w 51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76">
                  <a:moveTo>
                    <a:pt x="35" y="0"/>
                  </a:moveTo>
                  <a:lnTo>
                    <a:pt x="0" y="70"/>
                  </a:lnTo>
                  <a:lnTo>
                    <a:pt x="16" y="76"/>
                  </a:lnTo>
                  <a:lnTo>
                    <a:pt x="51" y="6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3402" y="2694"/>
              <a:ext cx="57" cy="73"/>
            </a:xfrm>
            <a:custGeom>
              <a:avLst/>
              <a:gdLst>
                <a:gd name="T0" fmla="*/ 43 w 57"/>
                <a:gd name="T1" fmla="*/ 0 h 73"/>
                <a:gd name="T2" fmla="*/ 0 w 57"/>
                <a:gd name="T3" fmla="*/ 65 h 73"/>
                <a:gd name="T4" fmla="*/ 15 w 57"/>
                <a:gd name="T5" fmla="*/ 73 h 73"/>
                <a:gd name="T6" fmla="*/ 57 w 57"/>
                <a:gd name="T7" fmla="*/ 8 h 73"/>
                <a:gd name="T8" fmla="*/ 43 w 57"/>
                <a:gd name="T9" fmla="*/ 0 h 73"/>
                <a:gd name="T10" fmla="*/ 43 w 57"/>
                <a:gd name="T11" fmla="*/ 0 h 73"/>
                <a:gd name="T12" fmla="*/ 43 w 57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3">
                  <a:moveTo>
                    <a:pt x="43" y="0"/>
                  </a:moveTo>
                  <a:lnTo>
                    <a:pt x="0" y="65"/>
                  </a:lnTo>
                  <a:lnTo>
                    <a:pt x="15" y="73"/>
                  </a:lnTo>
                  <a:lnTo>
                    <a:pt x="57" y="8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3441" y="2720"/>
              <a:ext cx="58" cy="74"/>
            </a:xfrm>
            <a:custGeom>
              <a:avLst/>
              <a:gdLst>
                <a:gd name="T0" fmla="*/ 43 w 58"/>
                <a:gd name="T1" fmla="*/ 0 h 74"/>
                <a:gd name="T2" fmla="*/ 0 w 58"/>
                <a:gd name="T3" fmla="*/ 64 h 74"/>
                <a:gd name="T4" fmla="*/ 12 w 58"/>
                <a:gd name="T5" fmla="*/ 74 h 74"/>
                <a:gd name="T6" fmla="*/ 58 w 58"/>
                <a:gd name="T7" fmla="*/ 9 h 74"/>
                <a:gd name="T8" fmla="*/ 43 w 58"/>
                <a:gd name="T9" fmla="*/ 0 h 74"/>
                <a:gd name="T10" fmla="*/ 43 w 58"/>
                <a:gd name="T11" fmla="*/ 0 h 74"/>
                <a:gd name="T12" fmla="*/ 43 w 5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4">
                  <a:moveTo>
                    <a:pt x="43" y="0"/>
                  </a:moveTo>
                  <a:lnTo>
                    <a:pt x="0" y="64"/>
                  </a:lnTo>
                  <a:lnTo>
                    <a:pt x="12" y="74"/>
                  </a:lnTo>
                  <a:lnTo>
                    <a:pt x="58" y="9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3477" y="2746"/>
              <a:ext cx="61" cy="73"/>
            </a:xfrm>
            <a:custGeom>
              <a:avLst/>
              <a:gdLst>
                <a:gd name="T0" fmla="*/ 49 w 61"/>
                <a:gd name="T1" fmla="*/ 0 h 73"/>
                <a:gd name="T2" fmla="*/ 0 w 61"/>
                <a:gd name="T3" fmla="*/ 61 h 73"/>
                <a:gd name="T4" fmla="*/ 14 w 61"/>
                <a:gd name="T5" fmla="*/ 73 h 73"/>
                <a:gd name="T6" fmla="*/ 61 w 61"/>
                <a:gd name="T7" fmla="*/ 9 h 73"/>
                <a:gd name="T8" fmla="*/ 49 w 61"/>
                <a:gd name="T9" fmla="*/ 0 h 73"/>
                <a:gd name="T10" fmla="*/ 49 w 61"/>
                <a:gd name="T11" fmla="*/ 0 h 73"/>
                <a:gd name="T12" fmla="*/ 49 w 61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3">
                  <a:moveTo>
                    <a:pt x="49" y="0"/>
                  </a:moveTo>
                  <a:lnTo>
                    <a:pt x="0" y="61"/>
                  </a:lnTo>
                  <a:lnTo>
                    <a:pt x="14" y="73"/>
                  </a:lnTo>
                  <a:lnTo>
                    <a:pt x="61" y="9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5"/>
            <p:cNvSpPr>
              <a:spLocks/>
            </p:cNvSpPr>
            <p:nvPr/>
          </p:nvSpPr>
          <p:spPr bwMode="auto">
            <a:xfrm>
              <a:off x="3512" y="2776"/>
              <a:ext cx="64" cy="71"/>
            </a:xfrm>
            <a:custGeom>
              <a:avLst/>
              <a:gdLst>
                <a:gd name="T0" fmla="*/ 52 w 64"/>
                <a:gd name="T1" fmla="*/ 0 h 71"/>
                <a:gd name="T2" fmla="*/ 0 w 64"/>
                <a:gd name="T3" fmla="*/ 59 h 71"/>
                <a:gd name="T4" fmla="*/ 14 w 64"/>
                <a:gd name="T5" fmla="*/ 71 h 71"/>
                <a:gd name="T6" fmla="*/ 64 w 64"/>
                <a:gd name="T7" fmla="*/ 10 h 71"/>
                <a:gd name="T8" fmla="*/ 52 w 64"/>
                <a:gd name="T9" fmla="*/ 0 h 71"/>
                <a:gd name="T10" fmla="*/ 52 w 64"/>
                <a:gd name="T11" fmla="*/ 0 h 71"/>
                <a:gd name="T12" fmla="*/ 52 w 64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1">
                  <a:moveTo>
                    <a:pt x="52" y="0"/>
                  </a:moveTo>
                  <a:lnTo>
                    <a:pt x="0" y="59"/>
                  </a:lnTo>
                  <a:lnTo>
                    <a:pt x="14" y="71"/>
                  </a:lnTo>
                  <a:lnTo>
                    <a:pt x="64" y="1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6"/>
            <p:cNvSpPr>
              <a:spLocks/>
            </p:cNvSpPr>
            <p:nvPr/>
          </p:nvSpPr>
          <p:spPr bwMode="auto">
            <a:xfrm>
              <a:off x="3530" y="2802"/>
              <a:ext cx="87" cy="91"/>
            </a:xfrm>
            <a:custGeom>
              <a:avLst/>
              <a:gdLst>
                <a:gd name="T0" fmla="*/ 75 w 87"/>
                <a:gd name="T1" fmla="*/ 0 h 91"/>
                <a:gd name="T2" fmla="*/ 0 w 87"/>
                <a:gd name="T3" fmla="*/ 81 h 91"/>
                <a:gd name="T4" fmla="*/ 12 w 87"/>
                <a:gd name="T5" fmla="*/ 91 h 91"/>
                <a:gd name="T6" fmla="*/ 87 w 87"/>
                <a:gd name="T7" fmla="*/ 10 h 91"/>
                <a:gd name="T8" fmla="*/ 75 w 87"/>
                <a:gd name="T9" fmla="*/ 0 h 91"/>
                <a:gd name="T10" fmla="*/ 75 w 87"/>
                <a:gd name="T11" fmla="*/ 0 h 91"/>
                <a:gd name="T12" fmla="*/ 75 w 87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75" y="0"/>
                  </a:moveTo>
                  <a:lnTo>
                    <a:pt x="0" y="81"/>
                  </a:lnTo>
                  <a:lnTo>
                    <a:pt x="12" y="91"/>
                  </a:lnTo>
                  <a:lnTo>
                    <a:pt x="87" y="1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3062" y="2788"/>
              <a:ext cx="283" cy="429"/>
            </a:xfrm>
            <a:custGeom>
              <a:avLst/>
              <a:gdLst>
                <a:gd name="T0" fmla="*/ 31 w 289"/>
                <a:gd name="T1" fmla="*/ 420 h 437"/>
                <a:gd name="T2" fmla="*/ 289 w 289"/>
                <a:gd name="T3" fmla="*/ 7 h 437"/>
                <a:gd name="T4" fmla="*/ 275 w 289"/>
                <a:gd name="T5" fmla="*/ 0 h 437"/>
                <a:gd name="T6" fmla="*/ 223 w 289"/>
                <a:gd name="T7" fmla="*/ 71 h 437"/>
                <a:gd name="T8" fmla="*/ 0 w 289"/>
                <a:gd name="T9" fmla="*/ 427 h 437"/>
                <a:gd name="T10" fmla="*/ 21 w 289"/>
                <a:gd name="T11" fmla="*/ 437 h 437"/>
                <a:gd name="T12" fmla="*/ 31 w 289"/>
                <a:gd name="T13" fmla="*/ 420 h 437"/>
                <a:gd name="T14" fmla="*/ 31 w 289"/>
                <a:gd name="T15" fmla="*/ 42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437">
                  <a:moveTo>
                    <a:pt x="31" y="420"/>
                  </a:moveTo>
                  <a:cubicBezTo>
                    <a:pt x="289" y="7"/>
                    <a:pt x="289" y="7"/>
                    <a:pt x="289" y="7"/>
                  </a:cubicBezTo>
                  <a:cubicBezTo>
                    <a:pt x="284" y="4"/>
                    <a:pt x="280" y="2"/>
                    <a:pt x="275" y="0"/>
                  </a:cubicBezTo>
                  <a:cubicBezTo>
                    <a:pt x="223" y="71"/>
                    <a:pt x="223" y="71"/>
                    <a:pt x="223" y="71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7" y="430"/>
                    <a:pt x="14" y="432"/>
                    <a:pt x="21" y="437"/>
                  </a:cubicBezTo>
                  <a:cubicBezTo>
                    <a:pt x="31" y="420"/>
                    <a:pt x="31" y="420"/>
                    <a:pt x="31" y="420"/>
                  </a:cubicBezTo>
                  <a:cubicBezTo>
                    <a:pt x="31" y="420"/>
                    <a:pt x="31" y="420"/>
                    <a:pt x="31" y="42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836" y="2778"/>
              <a:ext cx="491" cy="686"/>
            </a:xfrm>
            <a:custGeom>
              <a:avLst/>
              <a:gdLst>
                <a:gd name="T0" fmla="*/ 501 w 501"/>
                <a:gd name="T1" fmla="*/ 7 h 699"/>
                <a:gd name="T2" fmla="*/ 487 w 501"/>
                <a:gd name="T3" fmla="*/ 0 h 699"/>
                <a:gd name="T4" fmla="*/ 176 w 501"/>
                <a:gd name="T5" fmla="*/ 419 h 699"/>
                <a:gd name="T6" fmla="*/ 100 w 501"/>
                <a:gd name="T7" fmla="*/ 521 h 699"/>
                <a:gd name="T8" fmla="*/ 91 w 501"/>
                <a:gd name="T9" fmla="*/ 521 h 699"/>
                <a:gd name="T10" fmla="*/ 0 w 501"/>
                <a:gd name="T11" fmla="*/ 609 h 699"/>
                <a:gd name="T12" fmla="*/ 91 w 501"/>
                <a:gd name="T13" fmla="*/ 699 h 699"/>
                <a:gd name="T14" fmla="*/ 178 w 501"/>
                <a:gd name="T15" fmla="*/ 609 h 699"/>
                <a:gd name="T16" fmla="*/ 157 w 501"/>
                <a:gd name="T17" fmla="*/ 552 h 699"/>
                <a:gd name="T18" fmla="*/ 231 w 501"/>
                <a:gd name="T19" fmla="*/ 436 h 699"/>
                <a:gd name="T20" fmla="*/ 501 w 501"/>
                <a:gd name="T21" fmla="*/ 7 h 699"/>
                <a:gd name="T22" fmla="*/ 501 w 501"/>
                <a:gd name="T23" fmla="*/ 7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699">
                  <a:moveTo>
                    <a:pt x="501" y="7"/>
                  </a:moveTo>
                  <a:cubicBezTo>
                    <a:pt x="497" y="5"/>
                    <a:pt x="492" y="2"/>
                    <a:pt x="487" y="0"/>
                  </a:cubicBezTo>
                  <a:cubicBezTo>
                    <a:pt x="176" y="419"/>
                    <a:pt x="176" y="419"/>
                    <a:pt x="176" y="419"/>
                  </a:cubicBezTo>
                  <a:cubicBezTo>
                    <a:pt x="100" y="521"/>
                    <a:pt x="100" y="521"/>
                    <a:pt x="100" y="521"/>
                  </a:cubicBezTo>
                  <a:cubicBezTo>
                    <a:pt x="98" y="521"/>
                    <a:pt x="93" y="521"/>
                    <a:pt x="91" y="521"/>
                  </a:cubicBezTo>
                  <a:cubicBezTo>
                    <a:pt x="41" y="521"/>
                    <a:pt x="0" y="562"/>
                    <a:pt x="0" y="609"/>
                  </a:cubicBezTo>
                  <a:cubicBezTo>
                    <a:pt x="0" y="659"/>
                    <a:pt x="41" y="699"/>
                    <a:pt x="91" y="699"/>
                  </a:cubicBezTo>
                  <a:cubicBezTo>
                    <a:pt x="138" y="699"/>
                    <a:pt x="178" y="659"/>
                    <a:pt x="178" y="609"/>
                  </a:cubicBezTo>
                  <a:cubicBezTo>
                    <a:pt x="178" y="588"/>
                    <a:pt x="171" y="566"/>
                    <a:pt x="157" y="552"/>
                  </a:cubicBezTo>
                  <a:cubicBezTo>
                    <a:pt x="231" y="436"/>
                    <a:pt x="231" y="436"/>
                    <a:pt x="231" y="436"/>
                  </a:cubicBezTo>
                  <a:cubicBezTo>
                    <a:pt x="501" y="7"/>
                    <a:pt x="501" y="7"/>
                    <a:pt x="501" y="7"/>
                  </a:cubicBezTo>
                  <a:cubicBezTo>
                    <a:pt x="501" y="7"/>
                    <a:pt x="501" y="7"/>
                    <a:pt x="50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24265" y="2151845"/>
            <a:ext cx="2226216" cy="769384"/>
            <a:chOff x="9086488" y="4188965"/>
            <a:chExt cx="3307889" cy="1143212"/>
          </a:xfrm>
          <a:effectLst>
            <a:reflection blurRad="6350" stA="52000" endA="300" endPos="35000" dir="5400000" sy="-100000" algn="bl" rotWithShape="0"/>
          </a:effectLst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6488" y="4475162"/>
              <a:ext cx="1323258" cy="54546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8072" y="4352478"/>
              <a:ext cx="646232" cy="963251"/>
            </a:xfrm>
            <a:prstGeom prst="rect">
              <a:avLst/>
            </a:prstGeom>
          </p:spPr>
        </p:pic>
        <p:sp>
          <p:nvSpPr>
            <p:cNvPr id="74" name="Freeform 9"/>
            <p:cNvSpPr>
              <a:spLocks/>
            </p:cNvSpPr>
            <p:nvPr/>
          </p:nvSpPr>
          <p:spPr bwMode="auto">
            <a:xfrm>
              <a:off x="9934429" y="4923142"/>
              <a:ext cx="552450" cy="296863"/>
            </a:xfrm>
            <a:custGeom>
              <a:avLst/>
              <a:gdLst>
                <a:gd name="T0" fmla="*/ 210 w 242"/>
                <a:gd name="T1" fmla="*/ 64 h 129"/>
                <a:gd name="T2" fmla="*/ 209 w 242"/>
                <a:gd name="T3" fmla="*/ 64 h 129"/>
                <a:gd name="T4" fmla="*/ 144 w 242"/>
                <a:gd name="T5" fmla="*/ 0 h 129"/>
                <a:gd name="T6" fmla="*/ 80 w 242"/>
                <a:gd name="T7" fmla="*/ 56 h 129"/>
                <a:gd name="T8" fmla="*/ 45 w 242"/>
                <a:gd name="T9" fmla="*/ 39 h 129"/>
                <a:gd name="T10" fmla="*/ 0 w 242"/>
                <a:gd name="T11" fmla="*/ 84 h 129"/>
                <a:gd name="T12" fmla="*/ 45 w 242"/>
                <a:gd name="T13" fmla="*/ 129 h 129"/>
                <a:gd name="T14" fmla="*/ 210 w 242"/>
                <a:gd name="T15" fmla="*/ 129 h 129"/>
                <a:gd name="T16" fmla="*/ 242 w 242"/>
                <a:gd name="T17" fmla="*/ 96 h 129"/>
                <a:gd name="T18" fmla="*/ 210 w 242"/>
                <a:gd name="T19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129">
                  <a:moveTo>
                    <a:pt x="210" y="64"/>
                  </a:moveTo>
                  <a:cubicBezTo>
                    <a:pt x="210" y="64"/>
                    <a:pt x="209" y="64"/>
                    <a:pt x="209" y="64"/>
                  </a:cubicBezTo>
                  <a:cubicBezTo>
                    <a:pt x="209" y="28"/>
                    <a:pt x="180" y="0"/>
                    <a:pt x="144" y="0"/>
                  </a:cubicBezTo>
                  <a:cubicBezTo>
                    <a:pt x="111" y="0"/>
                    <a:pt x="84" y="24"/>
                    <a:pt x="80" y="56"/>
                  </a:cubicBezTo>
                  <a:cubicBezTo>
                    <a:pt x="72" y="46"/>
                    <a:pt x="59" y="39"/>
                    <a:pt x="45" y="39"/>
                  </a:cubicBezTo>
                  <a:cubicBezTo>
                    <a:pt x="20" y="39"/>
                    <a:pt x="0" y="59"/>
                    <a:pt x="0" y="84"/>
                  </a:cubicBezTo>
                  <a:cubicBezTo>
                    <a:pt x="0" y="109"/>
                    <a:pt x="20" y="129"/>
                    <a:pt x="45" y="129"/>
                  </a:cubicBezTo>
                  <a:cubicBezTo>
                    <a:pt x="210" y="129"/>
                    <a:pt x="210" y="129"/>
                    <a:pt x="210" y="129"/>
                  </a:cubicBezTo>
                  <a:cubicBezTo>
                    <a:pt x="228" y="129"/>
                    <a:pt x="242" y="114"/>
                    <a:pt x="242" y="96"/>
                  </a:cubicBezTo>
                  <a:cubicBezTo>
                    <a:pt x="242" y="78"/>
                    <a:pt x="228" y="64"/>
                    <a:pt x="210" y="6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3925" y="4352478"/>
              <a:ext cx="646232" cy="963251"/>
            </a:xfrm>
            <a:prstGeom prst="rect">
              <a:avLst/>
            </a:prstGeom>
          </p:spPr>
        </p:pic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0802441" y="4188965"/>
              <a:ext cx="574675" cy="327025"/>
            </a:xfrm>
            <a:custGeom>
              <a:avLst/>
              <a:gdLst>
                <a:gd name="T0" fmla="*/ 187 w 224"/>
                <a:gd name="T1" fmla="*/ 53 h 126"/>
                <a:gd name="T2" fmla="*/ 183 w 224"/>
                <a:gd name="T3" fmla="*/ 53 h 126"/>
                <a:gd name="T4" fmla="*/ 187 w 224"/>
                <a:gd name="T5" fmla="*/ 37 h 126"/>
                <a:gd name="T6" fmla="*/ 150 w 224"/>
                <a:gd name="T7" fmla="*/ 0 h 126"/>
                <a:gd name="T8" fmla="*/ 114 w 224"/>
                <a:gd name="T9" fmla="*/ 32 h 126"/>
                <a:gd name="T10" fmla="*/ 86 w 224"/>
                <a:gd name="T11" fmla="*/ 20 h 126"/>
                <a:gd name="T12" fmla="*/ 49 w 224"/>
                <a:gd name="T13" fmla="*/ 55 h 126"/>
                <a:gd name="T14" fmla="*/ 37 w 224"/>
                <a:gd name="T15" fmla="*/ 53 h 126"/>
                <a:gd name="T16" fmla="*/ 0 w 224"/>
                <a:gd name="T17" fmla="*/ 90 h 126"/>
                <a:gd name="T18" fmla="*/ 37 w 224"/>
                <a:gd name="T19" fmla="*/ 126 h 126"/>
                <a:gd name="T20" fmla="*/ 187 w 224"/>
                <a:gd name="T21" fmla="*/ 126 h 126"/>
                <a:gd name="T22" fmla="*/ 224 w 224"/>
                <a:gd name="T23" fmla="*/ 90 h 126"/>
                <a:gd name="T24" fmla="*/ 187 w 224"/>
                <a:gd name="T25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4" h="126">
                  <a:moveTo>
                    <a:pt x="187" y="53"/>
                  </a:moveTo>
                  <a:cubicBezTo>
                    <a:pt x="186" y="53"/>
                    <a:pt x="184" y="53"/>
                    <a:pt x="183" y="53"/>
                  </a:cubicBezTo>
                  <a:cubicBezTo>
                    <a:pt x="185" y="48"/>
                    <a:pt x="187" y="42"/>
                    <a:pt x="187" y="37"/>
                  </a:cubicBezTo>
                  <a:cubicBezTo>
                    <a:pt x="187" y="16"/>
                    <a:pt x="170" y="0"/>
                    <a:pt x="150" y="0"/>
                  </a:cubicBezTo>
                  <a:cubicBezTo>
                    <a:pt x="131" y="0"/>
                    <a:pt x="116" y="14"/>
                    <a:pt x="114" y="32"/>
                  </a:cubicBezTo>
                  <a:cubicBezTo>
                    <a:pt x="107" y="25"/>
                    <a:pt x="97" y="20"/>
                    <a:pt x="86" y="20"/>
                  </a:cubicBezTo>
                  <a:cubicBezTo>
                    <a:pt x="67" y="20"/>
                    <a:pt x="50" y="36"/>
                    <a:pt x="49" y="55"/>
                  </a:cubicBezTo>
                  <a:cubicBezTo>
                    <a:pt x="45" y="54"/>
                    <a:pt x="41" y="53"/>
                    <a:pt x="37" y="53"/>
                  </a:cubicBezTo>
                  <a:cubicBezTo>
                    <a:pt x="16" y="53"/>
                    <a:pt x="0" y="69"/>
                    <a:pt x="0" y="90"/>
                  </a:cubicBezTo>
                  <a:cubicBezTo>
                    <a:pt x="0" y="110"/>
                    <a:pt x="16" y="126"/>
                    <a:pt x="37" y="126"/>
                  </a:cubicBezTo>
                  <a:cubicBezTo>
                    <a:pt x="187" y="126"/>
                    <a:pt x="187" y="126"/>
                    <a:pt x="187" y="126"/>
                  </a:cubicBezTo>
                  <a:cubicBezTo>
                    <a:pt x="207" y="126"/>
                    <a:pt x="224" y="110"/>
                    <a:pt x="224" y="90"/>
                  </a:cubicBezTo>
                  <a:cubicBezTo>
                    <a:pt x="224" y="69"/>
                    <a:pt x="207" y="53"/>
                    <a:pt x="187" y="53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89779" y="4352478"/>
              <a:ext cx="646232" cy="96325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8842" y="4872340"/>
              <a:ext cx="1115535" cy="459837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91750" y="3338594"/>
            <a:ext cx="2630692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Instant Deployment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59277" y="3332512"/>
            <a:ext cx="2637266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Deploy to Anywhere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33375" y="3327952"/>
            <a:ext cx="262898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Fast and Scalable</a:t>
            </a:r>
          </a:p>
        </p:txBody>
      </p:sp>
      <p:pic>
        <p:nvPicPr>
          <p:cNvPr id="82" name="Picture 81" descr="Secure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82" y="1953673"/>
            <a:ext cx="1430135" cy="143013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903617" y="3340652"/>
            <a:ext cx="2627328" cy="5447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Secure and Reliable</a:t>
            </a:r>
          </a:p>
        </p:txBody>
      </p:sp>
    </p:spTree>
    <p:extLst>
      <p:ext uri="{BB962C8B-B14F-4D97-AF65-F5344CB8AC3E}">
        <p14:creationId xmlns:p14="http://schemas.microsoft.com/office/powerpoint/2010/main" val="21474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20685" y="1082462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" name="TextBox 5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453579" y="5202381"/>
            <a:ext cx="1100974" cy="951694"/>
            <a:chOff x="5566597" y="4648754"/>
            <a:chExt cx="1228717" cy="939228"/>
          </a:xfrm>
          <a:solidFill>
            <a:srgbClr val="00B0F0"/>
          </a:solidFill>
        </p:grpSpPr>
        <p:sp>
          <p:nvSpPr>
            <p:cNvPr id="15" name="TextBox 14"/>
            <p:cNvSpPr txBox="1"/>
            <p:nvPr/>
          </p:nvSpPr>
          <p:spPr>
            <a:xfrm>
              <a:off x="5566597" y="5319260"/>
              <a:ext cx="1228717" cy="268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>
                  <a:solidFill>
                    <a:srgbClr val="00B0F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Developer</a:t>
              </a:r>
            </a:p>
          </p:txBody>
        </p:sp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5847038" y="4648754"/>
              <a:ext cx="573865" cy="594357"/>
              <a:chOff x="3666777" y="2914650"/>
              <a:chExt cx="637627" cy="660397"/>
            </a:xfrm>
            <a:grpFill/>
          </p:grpSpPr>
          <p:sp>
            <p:nvSpPr>
              <p:cNvPr id="17" name="Oval 16"/>
              <p:cNvSpPr/>
              <p:nvPr/>
            </p:nvSpPr>
            <p:spPr>
              <a:xfrm>
                <a:off x="3913881" y="2914650"/>
                <a:ext cx="273051" cy="273050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747717" y="3201605"/>
                <a:ext cx="556687" cy="373442"/>
              </a:xfrm>
              <a:custGeom>
                <a:avLst/>
                <a:gdLst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320675 w 558800"/>
                  <a:gd name="connsiteY3" fmla="*/ 15875 h 371475"/>
                  <a:gd name="connsiteX4" fmla="*/ 419100 w 558800"/>
                  <a:gd name="connsiteY4" fmla="*/ 0 h 371475"/>
                  <a:gd name="connsiteX5" fmla="*/ 501650 w 558800"/>
                  <a:gd name="connsiteY5" fmla="*/ 44450 h 371475"/>
                  <a:gd name="connsiteX6" fmla="*/ 536575 w 558800"/>
                  <a:gd name="connsiteY6" fmla="*/ 98425 h 371475"/>
                  <a:gd name="connsiteX7" fmla="*/ 558800 w 558800"/>
                  <a:gd name="connsiteY7" fmla="*/ 346075 h 371475"/>
                  <a:gd name="connsiteX8" fmla="*/ 349250 w 558800"/>
                  <a:gd name="connsiteY8" fmla="*/ 355600 h 371475"/>
                  <a:gd name="connsiteX9" fmla="*/ 346075 w 558800"/>
                  <a:gd name="connsiteY9" fmla="*/ 349250 h 371475"/>
                  <a:gd name="connsiteX10" fmla="*/ 415925 w 558800"/>
                  <a:gd name="connsiteY10" fmla="*/ 196850 h 371475"/>
                  <a:gd name="connsiteX11" fmla="*/ 412750 w 558800"/>
                  <a:gd name="connsiteY11" fmla="*/ 184150 h 371475"/>
                  <a:gd name="connsiteX12" fmla="*/ 381000 w 558800"/>
                  <a:gd name="connsiteY12" fmla="*/ 187325 h 371475"/>
                  <a:gd name="connsiteX13" fmla="*/ 301625 w 558800"/>
                  <a:gd name="connsiteY13" fmla="*/ 365125 h 371475"/>
                  <a:gd name="connsiteX14" fmla="*/ 28575 w 558800"/>
                  <a:gd name="connsiteY14" fmla="*/ 371475 h 371475"/>
                  <a:gd name="connsiteX15" fmla="*/ 0 w 558800"/>
                  <a:gd name="connsiteY15" fmla="*/ 336550 h 371475"/>
                  <a:gd name="connsiteX16" fmla="*/ 34925 w 558800"/>
                  <a:gd name="connsiteY16" fmla="*/ 266700 h 371475"/>
                  <a:gd name="connsiteX0" fmla="*/ 34925 w 558800"/>
                  <a:gd name="connsiteY0" fmla="*/ 266700 h 371475"/>
                  <a:gd name="connsiteX1" fmla="*/ 203200 w 558800"/>
                  <a:gd name="connsiteY1" fmla="*/ 250825 h 371475"/>
                  <a:gd name="connsiteX2" fmla="*/ 260350 w 558800"/>
                  <a:gd name="connsiteY2" fmla="*/ 73025 h 371475"/>
                  <a:gd name="connsiteX3" fmla="*/ 419100 w 558800"/>
                  <a:gd name="connsiteY3" fmla="*/ 0 h 371475"/>
                  <a:gd name="connsiteX4" fmla="*/ 501650 w 558800"/>
                  <a:gd name="connsiteY4" fmla="*/ 44450 h 371475"/>
                  <a:gd name="connsiteX5" fmla="*/ 536575 w 558800"/>
                  <a:gd name="connsiteY5" fmla="*/ 98425 h 371475"/>
                  <a:gd name="connsiteX6" fmla="*/ 558800 w 558800"/>
                  <a:gd name="connsiteY6" fmla="*/ 346075 h 371475"/>
                  <a:gd name="connsiteX7" fmla="*/ 349250 w 558800"/>
                  <a:gd name="connsiteY7" fmla="*/ 355600 h 371475"/>
                  <a:gd name="connsiteX8" fmla="*/ 346075 w 558800"/>
                  <a:gd name="connsiteY8" fmla="*/ 349250 h 371475"/>
                  <a:gd name="connsiteX9" fmla="*/ 415925 w 558800"/>
                  <a:gd name="connsiteY9" fmla="*/ 196850 h 371475"/>
                  <a:gd name="connsiteX10" fmla="*/ 412750 w 558800"/>
                  <a:gd name="connsiteY10" fmla="*/ 184150 h 371475"/>
                  <a:gd name="connsiteX11" fmla="*/ 381000 w 558800"/>
                  <a:gd name="connsiteY11" fmla="*/ 187325 h 371475"/>
                  <a:gd name="connsiteX12" fmla="*/ 301625 w 558800"/>
                  <a:gd name="connsiteY12" fmla="*/ 365125 h 371475"/>
                  <a:gd name="connsiteX13" fmla="*/ 28575 w 558800"/>
                  <a:gd name="connsiteY13" fmla="*/ 371475 h 371475"/>
                  <a:gd name="connsiteX14" fmla="*/ 0 w 558800"/>
                  <a:gd name="connsiteY14" fmla="*/ 336550 h 371475"/>
                  <a:gd name="connsiteX15" fmla="*/ 34925 w 558800"/>
                  <a:gd name="connsiteY15" fmla="*/ 266700 h 371475"/>
                  <a:gd name="connsiteX0" fmla="*/ 34925 w 558800"/>
                  <a:gd name="connsiteY0" fmla="*/ 222250 h 327025"/>
                  <a:gd name="connsiteX1" fmla="*/ 203200 w 558800"/>
                  <a:gd name="connsiteY1" fmla="*/ 206375 h 327025"/>
                  <a:gd name="connsiteX2" fmla="*/ 260350 w 558800"/>
                  <a:gd name="connsiteY2" fmla="*/ 28575 h 327025"/>
                  <a:gd name="connsiteX3" fmla="*/ 501650 w 558800"/>
                  <a:gd name="connsiteY3" fmla="*/ 0 h 327025"/>
                  <a:gd name="connsiteX4" fmla="*/ 536575 w 558800"/>
                  <a:gd name="connsiteY4" fmla="*/ 53975 h 327025"/>
                  <a:gd name="connsiteX5" fmla="*/ 558800 w 558800"/>
                  <a:gd name="connsiteY5" fmla="*/ 301625 h 327025"/>
                  <a:gd name="connsiteX6" fmla="*/ 349250 w 558800"/>
                  <a:gd name="connsiteY6" fmla="*/ 311150 h 327025"/>
                  <a:gd name="connsiteX7" fmla="*/ 346075 w 558800"/>
                  <a:gd name="connsiteY7" fmla="*/ 304800 h 327025"/>
                  <a:gd name="connsiteX8" fmla="*/ 415925 w 558800"/>
                  <a:gd name="connsiteY8" fmla="*/ 152400 h 327025"/>
                  <a:gd name="connsiteX9" fmla="*/ 412750 w 558800"/>
                  <a:gd name="connsiteY9" fmla="*/ 139700 h 327025"/>
                  <a:gd name="connsiteX10" fmla="*/ 381000 w 558800"/>
                  <a:gd name="connsiteY10" fmla="*/ 142875 h 327025"/>
                  <a:gd name="connsiteX11" fmla="*/ 301625 w 558800"/>
                  <a:gd name="connsiteY11" fmla="*/ 320675 h 327025"/>
                  <a:gd name="connsiteX12" fmla="*/ 28575 w 558800"/>
                  <a:gd name="connsiteY12" fmla="*/ 327025 h 327025"/>
                  <a:gd name="connsiteX13" fmla="*/ 0 w 558800"/>
                  <a:gd name="connsiteY13" fmla="*/ 292100 h 327025"/>
                  <a:gd name="connsiteX14" fmla="*/ 34925 w 558800"/>
                  <a:gd name="connsiteY14" fmla="*/ 222250 h 327025"/>
                  <a:gd name="connsiteX0" fmla="*/ 34925 w 558800"/>
                  <a:gd name="connsiteY0" fmla="*/ 246288 h 351063"/>
                  <a:gd name="connsiteX1" fmla="*/ 203200 w 558800"/>
                  <a:gd name="connsiteY1" fmla="*/ 230413 h 351063"/>
                  <a:gd name="connsiteX2" fmla="*/ 260350 w 558800"/>
                  <a:gd name="connsiteY2" fmla="*/ 52613 h 351063"/>
                  <a:gd name="connsiteX3" fmla="*/ 501650 w 558800"/>
                  <a:gd name="connsiteY3" fmla="*/ 24038 h 351063"/>
                  <a:gd name="connsiteX4" fmla="*/ 536575 w 558800"/>
                  <a:gd name="connsiteY4" fmla="*/ 78013 h 351063"/>
                  <a:gd name="connsiteX5" fmla="*/ 558800 w 558800"/>
                  <a:gd name="connsiteY5" fmla="*/ 325663 h 351063"/>
                  <a:gd name="connsiteX6" fmla="*/ 349250 w 558800"/>
                  <a:gd name="connsiteY6" fmla="*/ 335188 h 351063"/>
                  <a:gd name="connsiteX7" fmla="*/ 346075 w 558800"/>
                  <a:gd name="connsiteY7" fmla="*/ 328838 h 351063"/>
                  <a:gd name="connsiteX8" fmla="*/ 415925 w 558800"/>
                  <a:gd name="connsiteY8" fmla="*/ 176438 h 351063"/>
                  <a:gd name="connsiteX9" fmla="*/ 412750 w 558800"/>
                  <a:gd name="connsiteY9" fmla="*/ 163738 h 351063"/>
                  <a:gd name="connsiteX10" fmla="*/ 381000 w 558800"/>
                  <a:gd name="connsiteY10" fmla="*/ 166913 h 351063"/>
                  <a:gd name="connsiteX11" fmla="*/ 301625 w 558800"/>
                  <a:gd name="connsiteY11" fmla="*/ 344713 h 351063"/>
                  <a:gd name="connsiteX12" fmla="*/ 28575 w 558800"/>
                  <a:gd name="connsiteY12" fmla="*/ 351063 h 351063"/>
                  <a:gd name="connsiteX13" fmla="*/ 0 w 558800"/>
                  <a:gd name="connsiteY13" fmla="*/ 316138 h 351063"/>
                  <a:gd name="connsiteX14" fmla="*/ 34925 w 558800"/>
                  <a:gd name="connsiteY14" fmla="*/ 246288 h 35106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36575 w 558800"/>
                  <a:gd name="connsiteY4" fmla="*/ 95653 h 368703"/>
                  <a:gd name="connsiteX5" fmla="*/ 558800 w 558800"/>
                  <a:gd name="connsiteY5" fmla="*/ 343303 h 368703"/>
                  <a:gd name="connsiteX6" fmla="*/ 349250 w 558800"/>
                  <a:gd name="connsiteY6" fmla="*/ 352828 h 368703"/>
                  <a:gd name="connsiteX7" fmla="*/ 346075 w 558800"/>
                  <a:gd name="connsiteY7" fmla="*/ 346478 h 368703"/>
                  <a:gd name="connsiteX8" fmla="*/ 415925 w 558800"/>
                  <a:gd name="connsiteY8" fmla="*/ 194078 h 368703"/>
                  <a:gd name="connsiteX9" fmla="*/ 412750 w 558800"/>
                  <a:gd name="connsiteY9" fmla="*/ 181378 h 368703"/>
                  <a:gd name="connsiteX10" fmla="*/ 381000 w 558800"/>
                  <a:gd name="connsiteY10" fmla="*/ 184553 h 368703"/>
                  <a:gd name="connsiteX11" fmla="*/ 301625 w 558800"/>
                  <a:gd name="connsiteY11" fmla="*/ 362353 h 368703"/>
                  <a:gd name="connsiteX12" fmla="*/ 28575 w 558800"/>
                  <a:gd name="connsiteY12" fmla="*/ 368703 h 368703"/>
                  <a:gd name="connsiteX13" fmla="*/ 0 w 558800"/>
                  <a:gd name="connsiteY13" fmla="*/ 333778 h 368703"/>
                  <a:gd name="connsiteX14" fmla="*/ 34925 w 558800"/>
                  <a:gd name="connsiteY14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412750 w 558800"/>
                  <a:gd name="connsiteY8" fmla="*/ 181378 h 368703"/>
                  <a:gd name="connsiteX9" fmla="*/ 381000 w 558800"/>
                  <a:gd name="connsiteY9" fmla="*/ 184553 h 368703"/>
                  <a:gd name="connsiteX10" fmla="*/ 301625 w 558800"/>
                  <a:gd name="connsiteY10" fmla="*/ 362353 h 368703"/>
                  <a:gd name="connsiteX11" fmla="*/ 28575 w 558800"/>
                  <a:gd name="connsiteY11" fmla="*/ 368703 h 368703"/>
                  <a:gd name="connsiteX12" fmla="*/ 0 w 558800"/>
                  <a:gd name="connsiteY12" fmla="*/ 333778 h 368703"/>
                  <a:gd name="connsiteX13" fmla="*/ 34925 w 558800"/>
                  <a:gd name="connsiteY13" fmla="*/ 263928 h 368703"/>
                  <a:gd name="connsiteX0" fmla="*/ 34925 w 558800"/>
                  <a:gd name="connsiteY0" fmla="*/ 263928 h 368703"/>
                  <a:gd name="connsiteX1" fmla="*/ 203200 w 558800"/>
                  <a:gd name="connsiteY1" fmla="*/ 248053 h 368703"/>
                  <a:gd name="connsiteX2" fmla="*/ 260350 w 558800"/>
                  <a:gd name="connsiteY2" fmla="*/ 70253 h 368703"/>
                  <a:gd name="connsiteX3" fmla="*/ 501650 w 558800"/>
                  <a:gd name="connsiteY3" fmla="*/ 41678 h 368703"/>
                  <a:gd name="connsiteX4" fmla="*/ 558800 w 558800"/>
                  <a:gd name="connsiteY4" fmla="*/ 343303 h 368703"/>
                  <a:gd name="connsiteX5" fmla="*/ 349250 w 558800"/>
                  <a:gd name="connsiteY5" fmla="*/ 352828 h 368703"/>
                  <a:gd name="connsiteX6" fmla="*/ 346075 w 558800"/>
                  <a:gd name="connsiteY6" fmla="*/ 346478 h 368703"/>
                  <a:gd name="connsiteX7" fmla="*/ 415925 w 558800"/>
                  <a:gd name="connsiteY7" fmla="*/ 194078 h 368703"/>
                  <a:gd name="connsiteX8" fmla="*/ 381000 w 558800"/>
                  <a:gd name="connsiteY8" fmla="*/ 184553 h 368703"/>
                  <a:gd name="connsiteX9" fmla="*/ 301625 w 558800"/>
                  <a:gd name="connsiteY9" fmla="*/ 362353 h 368703"/>
                  <a:gd name="connsiteX10" fmla="*/ 28575 w 558800"/>
                  <a:gd name="connsiteY10" fmla="*/ 368703 h 368703"/>
                  <a:gd name="connsiteX11" fmla="*/ 0 w 558800"/>
                  <a:gd name="connsiteY11" fmla="*/ 333778 h 368703"/>
                  <a:gd name="connsiteX12" fmla="*/ 34925 w 558800"/>
                  <a:gd name="connsiteY12" fmla="*/ 263928 h 368703"/>
                  <a:gd name="connsiteX0" fmla="*/ 6350 w 530225"/>
                  <a:gd name="connsiteY0" fmla="*/ 263928 h 368703"/>
                  <a:gd name="connsiteX1" fmla="*/ 174625 w 530225"/>
                  <a:gd name="connsiteY1" fmla="*/ 248053 h 368703"/>
                  <a:gd name="connsiteX2" fmla="*/ 231775 w 530225"/>
                  <a:gd name="connsiteY2" fmla="*/ 70253 h 368703"/>
                  <a:gd name="connsiteX3" fmla="*/ 473075 w 530225"/>
                  <a:gd name="connsiteY3" fmla="*/ 41678 h 368703"/>
                  <a:gd name="connsiteX4" fmla="*/ 530225 w 530225"/>
                  <a:gd name="connsiteY4" fmla="*/ 343303 h 368703"/>
                  <a:gd name="connsiteX5" fmla="*/ 320675 w 530225"/>
                  <a:gd name="connsiteY5" fmla="*/ 352828 h 368703"/>
                  <a:gd name="connsiteX6" fmla="*/ 317500 w 530225"/>
                  <a:gd name="connsiteY6" fmla="*/ 346478 h 368703"/>
                  <a:gd name="connsiteX7" fmla="*/ 387350 w 530225"/>
                  <a:gd name="connsiteY7" fmla="*/ 194078 h 368703"/>
                  <a:gd name="connsiteX8" fmla="*/ 352425 w 530225"/>
                  <a:gd name="connsiteY8" fmla="*/ 184553 h 368703"/>
                  <a:gd name="connsiteX9" fmla="*/ 273050 w 530225"/>
                  <a:gd name="connsiteY9" fmla="*/ 362353 h 368703"/>
                  <a:gd name="connsiteX10" fmla="*/ 0 w 530225"/>
                  <a:gd name="connsiteY10" fmla="*/ 368703 h 368703"/>
                  <a:gd name="connsiteX11" fmla="*/ 6350 w 530225"/>
                  <a:gd name="connsiteY11" fmla="*/ 263928 h 368703"/>
                  <a:gd name="connsiteX0" fmla="*/ 28984 w 552859"/>
                  <a:gd name="connsiteY0" fmla="*/ 263928 h 368703"/>
                  <a:gd name="connsiteX1" fmla="*/ 197259 w 552859"/>
                  <a:gd name="connsiteY1" fmla="*/ 248053 h 368703"/>
                  <a:gd name="connsiteX2" fmla="*/ 254409 w 552859"/>
                  <a:gd name="connsiteY2" fmla="*/ 70253 h 368703"/>
                  <a:gd name="connsiteX3" fmla="*/ 495709 w 552859"/>
                  <a:gd name="connsiteY3" fmla="*/ 41678 h 368703"/>
                  <a:gd name="connsiteX4" fmla="*/ 552859 w 552859"/>
                  <a:gd name="connsiteY4" fmla="*/ 343303 h 368703"/>
                  <a:gd name="connsiteX5" fmla="*/ 343309 w 552859"/>
                  <a:gd name="connsiteY5" fmla="*/ 352828 h 368703"/>
                  <a:gd name="connsiteX6" fmla="*/ 340134 w 552859"/>
                  <a:gd name="connsiteY6" fmla="*/ 346478 h 368703"/>
                  <a:gd name="connsiteX7" fmla="*/ 409984 w 552859"/>
                  <a:gd name="connsiteY7" fmla="*/ 194078 h 368703"/>
                  <a:gd name="connsiteX8" fmla="*/ 375059 w 552859"/>
                  <a:gd name="connsiteY8" fmla="*/ 184553 h 368703"/>
                  <a:gd name="connsiteX9" fmla="*/ 295684 w 552859"/>
                  <a:gd name="connsiteY9" fmla="*/ 362353 h 368703"/>
                  <a:gd name="connsiteX10" fmla="*/ 22634 w 552859"/>
                  <a:gd name="connsiteY10" fmla="*/ 368703 h 368703"/>
                  <a:gd name="connsiteX11" fmla="*/ 28984 w 552859"/>
                  <a:gd name="connsiteY11" fmla="*/ 263928 h 368703"/>
                  <a:gd name="connsiteX0" fmla="*/ 35058 w 558933"/>
                  <a:gd name="connsiteY0" fmla="*/ 263928 h 369620"/>
                  <a:gd name="connsiteX1" fmla="*/ 203333 w 558933"/>
                  <a:gd name="connsiteY1" fmla="*/ 248053 h 369620"/>
                  <a:gd name="connsiteX2" fmla="*/ 260483 w 558933"/>
                  <a:gd name="connsiteY2" fmla="*/ 70253 h 369620"/>
                  <a:gd name="connsiteX3" fmla="*/ 501783 w 558933"/>
                  <a:gd name="connsiteY3" fmla="*/ 41678 h 369620"/>
                  <a:gd name="connsiteX4" fmla="*/ 558933 w 558933"/>
                  <a:gd name="connsiteY4" fmla="*/ 343303 h 369620"/>
                  <a:gd name="connsiteX5" fmla="*/ 349383 w 558933"/>
                  <a:gd name="connsiteY5" fmla="*/ 352828 h 369620"/>
                  <a:gd name="connsiteX6" fmla="*/ 346208 w 558933"/>
                  <a:gd name="connsiteY6" fmla="*/ 346478 h 369620"/>
                  <a:gd name="connsiteX7" fmla="*/ 416058 w 558933"/>
                  <a:gd name="connsiteY7" fmla="*/ 194078 h 369620"/>
                  <a:gd name="connsiteX8" fmla="*/ 381133 w 558933"/>
                  <a:gd name="connsiteY8" fmla="*/ 184553 h 369620"/>
                  <a:gd name="connsiteX9" fmla="*/ 301758 w 558933"/>
                  <a:gd name="connsiteY9" fmla="*/ 362353 h 369620"/>
                  <a:gd name="connsiteX10" fmla="*/ 28708 w 558933"/>
                  <a:gd name="connsiteY10" fmla="*/ 368703 h 369620"/>
                  <a:gd name="connsiteX11" fmla="*/ 35058 w 558933"/>
                  <a:gd name="connsiteY11" fmla="*/ 263928 h 369620"/>
                  <a:gd name="connsiteX0" fmla="*/ 38101 w 561976"/>
                  <a:gd name="connsiteY0" fmla="*/ 263928 h 368703"/>
                  <a:gd name="connsiteX1" fmla="*/ 206376 w 561976"/>
                  <a:gd name="connsiteY1" fmla="*/ 248053 h 368703"/>
                  <a:gd name="connsiteX2" fmla="*/ 263526 w 561976"/>
                  <a:gd name="connsiteY2" fmla="*/ 70253 h 368703"/>
                  <a:gd name="connsiteX3" fmla="*/ 504826 w 561976"/>
                  <a:gd name="connsiteY3" fmla="*/ 41678 h 368703"/>
                  <a:gd name="connsiteX4" fmla="*/ 561976 w 561976"/>
                  <a:gd name="connsiteY4" fmla="*/ 343303 h 368703"/>
                  <a:gd name="connsiteX5" fmla="*/ 352426 w 561976"/>
                  <a:gd name="connsiteY5" fmla="*/ 352828 h 368703"/>
                  <a:gd name="connsiteX6" fmla="*/ 349251 w 561976"/>
                  <a:gd name="connsiteY6" fmla="*/ 346478 h 368703"/>
                  <a:gd name="connsiteX7" fmla="*/ 419101 w 561976"/>
                  <a:gd name="connsiteY7" fmla="*/ 194078 h 368703"/>
                  <a:gd name="connsiteX8" fmla="*/ 384176 w 561976"/>
                  <a:gd name="connsiteY8" fmla="*/ 184553 h 368703"/>
                  <a:gd name="connsiteX9" fmla="*/ 304801 w 561976"/>
                  <a:gd name="connsiteY9" fmla="*/ 362353 h 368703"/>
                  <a:gd name="connsiteX10" fmla="*/ 31751 w 561976"/>
                  <a:gd name="connsiteY10" fmla="*/ 368703 h 368703"/>
                  <a:gd name="connsiteX11" fmla="*/ 38101 w 561976"/>
                  <a:gd name="connsiteY11" fmla="*/ 263928 h 368703"/>
                  <a:gd name="connsiteX0" fmla="*/ 35796 w 559671"/>
                  <a:gd name="connsiteY0" fmla="*/ 263928 h 368703"/>
                  <a:gd name="connsiteX1" fmla="*/ 204071 w 559671"/>
                  <a:gd name="connsiteY1" fmla="*/ 248053 h 368703"/>
                  <a:gd name="connsiteX2" fmla="*/ 261221 w 559671"/>
                  <a:gd name="connsiteY2" fmla="*/ 70253 h 368703"/>
                  <a:gd name="connsiteX3" fmla="*/ 502521 w 559671"/>
                  <a:gd name="connsiteY3" fmla="*/ 41678 h 368703"/>
                  <a:gd name="connsiteX4" fmla="*/ 559671 w 559671"/>
                  <a:gd name="connsiteY4" fmla="*/ 343303 h 368703"/>
                  <a:gd name="connsiteX5" fmla="*/ 350121 w 559671"/>
                  <a:gd name="connsiteY5" fmla="*/ 352828 h 368703"/>
                  <a:gd name="connsiteX6" fmla="*/ 346946 w 559671"/>
                  <a:gd name="connsiteY6" fmla="*/ 346478 h 368703"/>
                  <a:gd name="connsiteX7" fmla="*/ 416796 w 559671"/>
                  <a:gd name="connsiteY7" fmla="*/ 194078 h 368703"/>
                  <a:gd name="connsiteX8" fmla="*/ 381871 w 559671"/>
                  <a:gd name="connsiteY8" fmla="*/ 184553 h 368703"/>
                  <a:gd name="connsiteX9" fmla="*/ 302496 w 559671"/>
                  <a:gd name="connsiteY9" fmla="*/ 362353 h 368703"/>
                  <a:gd name="connsiteX10" fmla="*/ 29446 w 559671"/>
                  <a:gd name="connsiteY10" fmla="*/ 368703 h 368703"/>
                  <a:gd name="connsiteX11" fmla="*/ 35796 w 559671"/>
                  <a:gd name="connsiteY11" fmla="*/ 263928 h 368703"/>
                  <a:gd name="connsiteX0" fmla="*/ 33802 w 557677"/>
                  <a:gd name="connsiteY0" fmla="*/ 263928 h 368703"/>
                  <a:gd name="connsiteX1" fmla="*/ 202077 w 557677"/>
                  <a:gd name="connsiteY1" fmla="*/ 248053 h 368703"/>
                  <a:gd name="connsiteX2" fmla="*/ 259227 w 557677"/>
                  <a:gd name="connsiteY2" fmla="*/ 70253 h 368703"/>
                  <a:gd name="connsiteX3" fmla="*/ 500527 w 557677"/>
                  <a:gd name="connsiteY3" fmla="*/ 41678 h 368703"/>
                  <a:gd name="connsiteX4" fmla="*/ 557677 w 557677"/>
                  <a:gd name="connsiteY4" fmla="*/ 343303 h 368703"/>
                  <a:gd name="connsiteX5" fmla="*/ 348127 w 557677"/>
                  <a:gd name="connsiteY5" fmla="*/ 352828 h 368703"/>
                  <a:gd name="connsiteX6" fmla="*/ 344952 w 557677"/>
                  <a:gd name="connsiteY6" fmla="*/ 346478 h 368703"/>
                  <a:gd name="connsiteX7" fmla="*/ 414802 w 557677"/>
                  <a:gd name="connsiteY7" fmla="*/ 194078 h 368703"/>
                  <a:gd name="connsiteX8" fmla="*/ 379877 w 557677"/>
                  <a:gd name="connsiteY8" fmla="*/ 184553 h 368703"/>
                  <a:gd name="connsiteX9" fmla="*/ 300502 w 557677"/>
                  <a:gd name="connsiteY9" fmla="*/ 362353 h 368703"/>
                  <a:gd name="connsiteX10" fmla="*/ 27452 w 557677"/>
                  <a:gd name="connsiteY10" fmla="*/ 368703 h 368703"/>
                  <a:gd name="connsiteX11" fmla="*/ 33802 w 55767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343962 w 556687"/>
                  <a:gd name="connsiteY6" fmla="*/ 346478 h 368703"/>
                  <a:gd name="connsiteX7" fmla="*/ 413812 w 556687"/>
                  <a:gd name="connsiteY7" fmla="*/ 194078 h 368703"/>
                  <a:gd name="connsiteX8" fmla="*/ 378887 w 556687"/>
                  <a:gd name="connsiteY8" fmla="*/ 184553 h 368703"/>
                  <a:gd name="connsiteX9" fmla="*/ 299512 w 556687"/>
                  <a:gd name="connsiteY9" fmla="*/ 362353 h 368703"/>
                  <a:gd name="connsiteX10" fmla="*/ 26462 w 556687"/>
                  <a:gd name="connsiteY10" fmla="*/ 368703 h 368703"/>
                  <a:gd name="connsiteX11" fmla="*/ 32812 w 556687"/>
                  <a:gd name="connsiteY11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3928 h 368703"/>
                  <a:gd name="connsiteX1" fmla="*/ 201087 w 556687"/>
                  <a:gd name="connsiteY1" fmla="*/ 248053 h 368703"/>
                  <a:gd name="connsiteX2" fmla="*/ 258237 w 556687"/>
                  <a:gd name="connsiteY2" fmla="*/ 70253 h 368703"/>
                  <a:gd name="connsiteX3" fmla="*/ 499537 w 556687"/>
                  <a:gd name="connsiteY3" fmla="*/ 41678 h 368703"/>
                  <a:gd name="connsiteX4" fmla="*/ 556687 w 556687"/>
                  <a:gd name="connsiteY4" fmla="*/ 343303 h 368703"/>
                  <a:gd name="connsiteX5" fmla="*/ 347137 w 556687"/>
                  <a:gd name="connsiteY5" fmla="*/ 352828 h 368703"/>
                  <a:gd name="connsiteX6" fmla="*/ 413812 w 556687"/>
                  <a:gd name="connsiteY6" fmla="*/ 194078 h 368703"/>
                  <a:gd name="connsiteX7" fmla="*/ 378887 w 556687"/>
                  <a:gd name="connsiteY7" fmla="*/ 184553 h 368703"/>
                  <a:gd name="connsiteX8" fmla="*/ 299512 w 556687"/>
                  <a:gd name="connsiteY8" fmla="*/ 362353 h 368703"/>
                  <a:gd name="connsiteX9" fmla="*/ 26462 w 556687"/>
                  <a:gd name="connsiteY9" fmla="*/ 368703 h 368703"/>
                  <a:gd name="connsiteX10" fmla="*/ 32812 w 556687"/>
                  <a:gd name="connsiteY10" fmla="*/ 263928 h 368703"/>
                  <a:gd name="connsiteX0" fmla="*/ 32812 w 556687"/>
                  <a:gd name="connsiteY0" fmla="*/ 260508 h 365283"/>
                  <a:gd name="connsiteX1" fmla="*/ 201087 w 556687"/>
                  <a:gd name="connsiteY1" fmla="*/ 244633 h 365283"/>
                  <a:gd name="connsiteX2" fmla="*/ 258237 w 556687"/>
                  <a:gd name="connsiteY2" fmla="*/ 66833 h 365283"/>
                  <a:gd name="connsiteX3" fmla="*/ 426512 w 556687"/>
                  <a:gd name="connsiteY3" fmla="*/ 7302 h 365283"/>
                  <a:gd name="connsiteX4" fmla="*/ 499537 w 556687"/>
                  <a:gd name="connsiteY4" fmla="*/ 38258 h 365283"/>
                  <a:gd name="connsiteX5" fmla="*/ 556687 w 556687"/>
                  <a:gd name="connsiteY5" fmla="*/ 339883 h 365283"/>
                  <a:gd name="connsiteX6" fmla="*/ 347137 w 556687"/>
                  <a:gd name="connsiteY6" fmla="*/ 349408 h 365283"/>
                  <a:gd name="connsiteX7" fmla="*/ 413812 w 556687"/>
                  <a:gd name="connsiteY7" fmla="*/ 190658 h 365283"/>
                  <a:gd name="connsiteX8" fmla="*/ 378887 w 556687"/>
                  <a:gd name="connsiteY8" fmla="*/ 181133 h 365283"/>
                  <a:gd name="connsiteX9" fmla="*/ 299512 w 556687"/>
                  <a:gd name="connsiteY9" fmla="*/ 358933 h 365283"/>
                  <a:gd name="connsiteX10" fmla="*/ 26462 w 556687"/>
                  <a:gd name="connsiteY10" fmla="*/ 365283 h 365283"/>
                  <a:gd name="connsiteX11" fmla="*/ 32812 w 556687"/>
                  <a:gd name="connsiteY11" fmla="*/ 260508 h 365283"/>
                  <a:gd name="connsiteX0" fmla="*/ 32812 w 557953"/>
                  <a:gd name="connsiteY0" fmla="*/ 268685 h 373460"/>
                  <a:gd name="connsiteX1" fmla="*/ 201087 w 557953"/>
                  <a:gd name="connsiteY1" fmla="*/ 252810 h 373460"/>
                  <a:gd name="connsiteX2" fmla="*/ 258237 w 557953"/>
                  <a:gd name="connsiteY2" fmla="*/ 75010 h 373460"/>
                  <a:gd name="connsiteX3" fmla="*/ 426512 w 557953"/>
                  <a:gd name="connsiteY3" fmla="*/ 15479 h 373460"/>
                  <a:gd name="connsiteX4" fmla="*/ 556687 w 557953"/>
                  <a:gd name="connsiteY4" fmla="*/ 348060 h 373460"/>
                  <a:gd name="connsiteX5" fmla="*/ 347137 w 557953"/>
                  <a:gd name="connsiteY5" fmla="*/ 357585 h 373460"/>
                  <a:gd name="connsiteX6" fmla="*/ 413812 w 557953"/>
                  <a:gd name="connsiteY6" fmla="*/ 198835 h 373460"/>
                  <a:gd name="connsiteX7" fmla="*/ 378887 w 557953"/>
                  <a:gd name="connsiteY7" fmla="*/ 189310 h 373460"/>
                  <a:gd name="connsiteX8" fmla="*/ 299512 w 557953"/>
                  <a:gd name="connsiteY8" fmla="*/ 367110 h 373460"/>
                  <a:gd name="connsiteX9" fmla="*/ 26462 w 557953"/>
                  <a:gd name="connsiteY9" fmla="*/ 373460 h 373460"/>
                  <a:gd name="connsiteX10" fmla="*/ 32812 w 557953"/>
                  <a:gd name="connsiteY10" fmla="*/ 268685 h 373460"/>
                  <a:gd name="connsiteX0" fmla="*/ 32812 w 557953"/>
                  <a:gd name="connsiteY0" fmla="*/ 260976 h 365751"/>
                  <a:gd name="connsiteX1" fmla="*/ 201087 w 557953"/>
                  <a:gd name="connsiteY1" fmla="*/ 245101 h 365751"/>
                  <a:gd name="connsiteX2" fmla="*/ 258237 w 557953"/>
                  <a:gd name="connsiteY2" fmla="*/ 67301 h 365751"/>
                  <a:gd name="connsiteX3" fmla="*/ 426512 w 557953"/>
                  <a:gd name="connsiteY3" fmla="*/ 7770 h 365751"/>
                  <a:gd name="connsiteX4" fmla="*/ 556687 w 557953"/>
                  <a:gd name="connsiteY4" fmla="*/ 340351 h 365751"/>
                  <a:gd name="connsiteX5" fmla="*/ 347137 w 557953"/>
                  <a:gd name="connsiteY5" fmla="*/ 349876 h 365751"/>
                  <a:gd name="connsiteX6" fmla="*/ 413812 w 557953"/>
                  <a:gd name="connsiteY6" fmla="*/ 191126 h 365751"/>
                  <a:gd name="connsiteX7" fmla="*/ 378887 w 557953"/>
                  <a:gd name="connsiteY7" fmla="*/ 181601 h 365751"/>
                  <a:gd name="connsiteX8" fmla="*/ 299512 w 557953"/>
                  <a:gd name="connsiteY8" fmla="*/ 359401 h 365751"/>
                  <a:gd name="connsiteX9" fmla="*/ 26462 w 557953"/>
                  <a:gd name="connsiteY9" fmla="*/ 365751 h 365751"/>
                  <a:gd name="connsiteX10" fmla="*/ 32812 w 557953"/>
                  <a:gd name="connsiteY10" fmla="*/ 260976 h 365751"/>
                  <a:gd name="connsiteX0" fmla="*/ 32812 w 558115"/>
                  <a:gd name="connsiteY0" fmla="*/ 269583 h 374358"/>
                  <a:gd name="connsiteX1" fmla="*/ 201087 w 558115"/>
                  <a:gd name="connsiteY1" fmla="*/ 253708 h 374358"/>
                  <a:gd name="connsiteX2" fmla="*/ 258237 w 558115"/>
                  <a:gd name="connsiteY2" fmla="*/ 75908 h 374358"/>
                  <a:gd name="connsiteX3" fmla="*/ 438418 w 558115"/>
                  <a:gd name="connsiteY3" fmla="*/ 6852 h 374358"/>
                  <a:gd name="connsiteX4" fmla="*/ 556687 w 558115"/>
                  <a:gd name="connsiteY4" fmla="*/ 348958 h 374358"/>
                  <a:gd name="connsiteX5" fmla="*/ 347137 w 558115"/>
                  <a:gd name="connsiteY5" fmla="*/ 358483 h 374358"/>
                  <a:gd name="connsiteX6" fmla="*/ 413812 w 558115"/>
                  <a:gd name="connsiteY6" fmla="*/ 199733 h 374358"/>
                  <a:gd name="connsiteX7" fmla="*/ 378887 w 558115"/>
                  <a:gd name="connsiteY7" fmla="*/ 190208 h 374358"/>
                  <a:gd name="connsiteX8" fmla="*/ 299512 w 558115"/>
                  <a:gd name="connsiteY8" fmla="*/ 368008 h 374358"/>
                  <a:gd name="connsiteX9" fmla="*/ 26462 w 558115"/>
                  <a:gd name="connsiteY9" fmla="*/ 374358 h 374358"/>
                  <a:gd name="connsiteX10" fmla="*/ 32812 w 558115"/>
                  <a:gd name="connsiteY10" fmla="*/ 269583 h 374358"/>
                  <a:gd name="connsiteX0" fmla="*/ 32812 w 558706"/>
                  <a:gd name="connsiteY0" fmla="*/ 269583 h 374358"/>
                  <a:gd name="connsiteX1" fmla="*/ 201087 w 558706"/>
                  <a:gd name="connsiteY1" fmla="*/ 253708 h 374358"/>
                  <a:gd name="connsiteX2" fmla="*/ 258237 w 558706"/>
                  <a:gd name="connsiteY2" fmla="*/ 75908 h 374358"/>
                  <a:gd name="connsiteX3" fmla="*/ 438418 w 558706"/>
                  <a:gd name="connsiteY3" fmla="*/ 6852 h 374358"/>
                  <a:gd name="connsiteX4" fmla="*/ 556687 w 558706"/>
                  <a:gd name="connsiteY4" fmla="*/ 348958 h 374358"/>
                  <a:gd name="connsiteX5" fmla="*/ 347137 w 558706"/>
                  <a:gd name="connsiteY5" fmla="*/ 358483 h 374358"/>
                  <a:gd name="connsiteX6" fmla="*/ 413812 w 558706"/>
                  <a:gd name="connsiteY6" fmla="*/ 199733 h 374358"/>
                  <a:gd name="connsiteX7" fmla="*/ 378887 w 558706"/>
                  <a:gd name="connsiteY7" fmla="*/ 190208 h 374358"/>
                  <a:gd name="connsiteX8" fmla="*/ 299512 w 558706"/>
                  <a:gd name="connsiteY8" fmla="*/ 368008 h 374358"/>
                  <a:gd name="connsiteX9" fmla="*/ 26462 w 558706"/>
                  <a:gd name="connsiteY9" fmla="*/ 374358 h 374358"/>
                  <a:gd name="connsiteX10" fmla="*/ 32812 w 558706"/>
                  <a:gd name="connsiteY10" fmla="*/ 269583 h 374358"/>
                  <a:gd name="connsiteX0" fmla="*/ 32812 w 558706"/>
                  <a:gd name="connsiteY0" fmla="*/ 265576 h 370351"/>
                  <a:gd name="connsiteX1" fmla="*/ 201087 w 558706"/>
                  <a:gd name="connsiteY1" fmla="*/ 249701 h 370351"/>
                  <a:gd name="connsiteX2" fmla="*/ 258237 w 558706"/>
                  <a:gd name="connsiteY2" fmla="*/ 71901 h 370351"/>
                  <a:gd name="connsiteX3" fmla="*/ 438418 w 558706"/>
                  <a:gd name="connsiteY3" fmla="*/ 2845 h 370351"/>
                  <a:gd name="connsiteX4" fmla="*/ 556687 w 558706"/>
                  <a:gd name="connsiteY4" fmla="*/ 344951 h 370351"/>
                  <a:gd name="connsiteX5" fmla="*/ 347137 w 558706"/>
                  <a:gd name="connsiteY5" fmla="*/ 354476 h 370351"/>
                  <a:gd name="connsiteX6" fmla="*/ 413812 w 558706"/>
                  <a:gd name="connsiteY6" fmla="*/ 195726 h 370351"/>
                  <a:gd name="connsiteX7" fmla="*/ 378887 w 558706"/>
                  <a:gd name="connsiteY7" fmla="*/ 186201 h 370351"/>
                  <a:gd name="connsiteX8" fmla="*/ 299512 w 558706"/>
                  <a:gd name="connsiteY8" fmla="*/ 364001 h 370351"/>
                  <a:gd name="connsiteX9" fmla="*/ 26462 w 558706"/>
                  <a:gd name="connsiteY9" fmla="*/ 370351 h 370351"/>
                  <a:gd name="connsiteX10" fmla="*/ 32812 w 558706"/>
                  <a:gd name="connsiteY10" fmla="*/ 265576 h 370351"/>
                  <a:gd name="connsiteX0" fmla="*/ 32812 w 558706"/>
                  <a:gd name="connsiteY0" fmla="*/ 268667 h 373442"/>
                  <a:gd name="connsiteX1" fmla="*/ 201087 w 558706"/>
                  <a:gd name="connsiteY1" fmla="*/ 252792 h 373442"/>
                  <a:gd name="connsiteX2" fmla="*/ 258237 w 558706"/>
                  <a:gd name="connsiteY2" fmla="*/ 74992 h 373442"/>
                  <a:gd name="connsiteX3" fmla="*/ 438418 w 558706"/>
                  <a:gd name="connsiteY3" fmla="*/ 5936 h 373442"/>
                  <a:gd name="connsiteX4" fmla="*/ 556687 w 558706"/>
                  <a:gd name="connsiteY4" fmla="*/ 348042 h 373442"/>
                  <a:gd name="connsiteX5" fmla="*/ 347137 w 558706"/>
                  <a:gd name="connsiteY5" fmla="*/ 357567 h 373442"/>
                  <a:gd name="connsiteX6" fmla="*/ 413812 w 558706"/>
                  <a:gd name="connsiteY6" fmla="*/ 198817 h 373442"/>
                  <a:gd name="connsiteX7" fmla="*/ 378887 w 558706"/>
                  <a:gd name="connsiteY7" fmla="*/ 189292 h 373442"/>
                  <a:gd name="connsiteX8" fmla="*/ 299512 w 558706"/>
                  <a:gd name="connsiteY8" fmla="*/ 367092 h 373442"/>
                  <a:gd name="connsiteX9" fmla="*/ 26462 w 558706"/>
                  <a:gd name="connsiteY9" fmla="*/ 373442 h 373442"/>
                  <a:gd name="connsiteX10" fmla="*/ 32812 w 558706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  <a:gd name="connsiteX0" fmla="*/ 32812 w 556687"/>
                  <a:gd name="connsiteY0" fmla="*/ 268667 h 373442"/>
                  <a:gd name="connsiteX1" fmla="*/ 201087 w 556687"/>
                  <a:gd name="connsiteY1" fmla="*/ 252792 h 373442"/>
                  <a:gd name="connsiteX2" fmla="*/ 258237 w 556687"/>
                  <a:gd name="connsiteY2" fmla="*/ 74992 h 373442"/>
                  <a:gd name="connsiteX3" fmla="*/ 438418 w 556687"/>
                  <a:gd name="connsiteY3" fmla="*/ 5936 h 373442"/>
                  <a:gd name="connsiteX4" fmla="*/ 556687 w 556687"/>
                  <a:gd name="connsiteY4" fmla="*/ 348042 h 373442"/>
                  <a:gd name="connsiteX5" fmla="*/ 347137 w 556687"/>
                  <a:gd name="connsiteY5" fmla="*/ 357567 h 373442"/>
                  <a:gd name="connsiteX6" fmla="*/ 413812 w 556687"/>
                  <a:gd name="connsiteY6" fmla="*/ 198817 h 373442"/>
                  <a:gd name="connsiteX7" fmla="*/ 378887 w 556687"/>
                  <a:gd name="connsiteY7" fmla="*/ 189292 h 373442"/>
                  <a:gd name="connsiteX8" fmla="*/ 299512 w 556687"/>
                  <a:gd name="connsiteY8" fmla="*/ 367092 h 373442"/>
                  <a:gd name="connsiteX9" fmla="*/ 26462 w 556687"/>
                  <a:gd name="connsiteY9" fmla="*/ 373442 h 373442"/>
                  <a:gd name="connsiteX10" fmla="*/ 32812 w 556687"/>
                  <a:gd name="connsiteY10" fmla="*/ 268667 h 37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6687" h="373442">
                    <a:moveTo>
                      <a:pt x="32812" y="268667"/>
                    </a:moveTo>
                    <a:lnTo>
                      <a:pt x="201087" y="252792"/>
                    </a:lnTo>
                    <a:lnTo>
                      <a:pt x="258237" y="74992"/>
                    </a:lnTo>
                    <a:cubicBezTo>
                      <a:pt x="302951" y="-282"/>
                      <a:pt x="376770" y="-8615"/>
                      <a:pt x="438418" y="5936"/>
                    </a:cubicBezTo>
                    <a:cubicBezTo>
                      <a:pt x="516735" y="49062"/>
                      <a:pt x="546104" y="71949"/>
                      <a:pt x="556687" y="348042"/>
                    </a:cubicBezTo>
                    <a:cubicBezTo>
                      <a:pt x="479693" y="353599"/>
                      <a:pt x="416987" y="354392"/>
                      <a:pt x="347137" y="357567"/>
                    </a:cubicBezTo>
                    <a:cubicBezTo>
                      <a:pt x="357456" y="321318"/>
                      <a:pt x="389206" y="251734"/>
                      <a:pt x="413812" y="198817"/>
                    </a:cubicBezTo>
                    <a:lnTo>
                      <a:pt x="378887" y="189292"/>
                    </a:lnTo>
                    <a:lnTo>
                      <a:pt x="299512" y="367092"/>
                    </a:lnTo>
                    <a:lnTo>
                      <a:pt x="26462" y="373442"/>
                    </a:lnTo>
                    <a:cubicBezTo>
                      <a:pt x="3972" y="361535"/>
                      <a:pt x="-22485" y="302005"/>
                      <a:pt x="32812" y="268667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20245202">
                <a:off x="3666777" y="3312921"/>
                <a:ext cx="255167" cy="149644"/>
              </a:xfrm>
              <a:custGeom>
                <a:avLst/>
                <a:gdLst>
                  <a:gd name="connsiteX0" fmla="*/ 246244 w 255167"/>
                  <a:gd name="connsiteY0" fmla="*/ 8923 h 128920"/>
                  <a:gd name="connsiteX1" fmla="*/ 255167 w 255167"/>
                  <a:gd name="connsiteY1" fmla="*/ 30466 h 128920"/>
                  <a:gd name="connsiteX2" fmla="*/ 255167 w 255167"/>
                  <a:gd name="connsiteY2" fmla="*/ 101784 h 128920"/>
                  <a:gd name="connsiteX3" fmla="*/ 246244 w 255167"/>
                  <a:gd name="connsiteY3" fmla="*/ 123327 h 128920"/>
                  <a:gd name="connsiteX4" fmla="*/ 232739 w 255167"/>
                  <a:gd name="connsiteY4" fmla="*/ 128920 h 128920"/>
                  <a:gd name="connsiteX5" fmla="*/ 232739 w 255167"/>
                  <a:gd name="connsiteY5" fmla="*/ 29639 h 128920"/>
                  <a:gd name="connsiteX6" fmla="*/ 223504 w 255167"/>
                  <a:gd name="connsiteY6" fmla="*/ 20404 h 128920"/>
                  <a:gd name="connsiteX7" fmla="*/ 31662 w 255167"/>
                  <a:gd name="connsiteY7" fmla="*/ 20404 h 128920"/>
                  <a:gd name="connsiteX8" fmla="*/ 22427 w 255167"/>
                  <a:gd name="connsiteY8" fmla="*/ 29639 h 128920"/>
                  <a:gd name="connsiteX9" fmla="*/ 22427 w 255167"/>
                  <a:gd name="connsiteY9" fmla="*/ 128920 h 128920"/>
                  <a:gd name="connsiteX10" fmla="*/ 8923 w 255167"/>
                  <a:gd name="connsiteY10" fmla="*/ 123327 h 128920"/>
                  <a:gd name="connsiteX11" fmla="*/ 0 w 255167"/>
                  <a:gd name="connsiteY11" fmla="*/ 101784 h 128920"/>
                  <a:gd name="connsiteX12" fmla="*/ 0 w 255167"/>
                  <a:gd name="connsiteY12" fmla="*/ 30466 h 128920"/>
                  <a:gd name="connsiteX13" fmla="*/ 30466 w 255167"/>
                  <a:gd name="connsiteY13" fmla="*/ 0 h 128920"/>
                  <a:gd name="connsiteX14" fmla="*/ 224701 w 255167"/>
                  <a:gd name="connsiteY14" fmla="*/ 0 h 128920"/>
                  <a:gd name="connsiteX15" fmla="*/ 246244 w 255167"/>
                  <a:gd name="connsiteY15" fmla="*/ 8923 h 12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5167" h="128920">
                    <a:moveTo>
                      <a:pt x="246244" y="8923"/>
                    </a:moveTo>
                    <a:cubicBezTo>
                      <a:pt x="251757" y="14437"/>
                      <a:pt x="255167" y="22053"/>
                      <a:pt x="255167" y="30466"/>
                    </a:cubicBezTo>
                    <a:lnTo>
                      <a:pt x="255167" y="101784"/>
                    </a:lnTo>
                    <a:cubicBezTo>
                      <a:pt x="255167" y="110197"/>
                      <a:pt x="251757" y="117814"/>
                      <a:pt x="246244" y="123327"/>
                    </a:cubicBezTo>
                    <a:lnTo>
                      <a:pt x="232739" y="128920"/>
                    </a:lnTo>
                    <a:lnTo>
                      <a:pt x="232739" y="29639"/>
                    </a:lnTo>
                    <a:cubicBezTo>
                      <a:pt x="232739" y="24539"/>
                      <a:pt x="228604" y="20404"/>
                      <a:pt x="223504" y="20404"/>
                    </a:cubicBezTo>
                    <a:lnTo>
                      <a:pt x="31662" y="20404"/>
                    </a:lnTo>
                    <a:cubicBezTo>
                      <a:pt x="26562" y="20404"/>
                      <a:pt x="22427" y="24539"/>
                      <a:pt x="22427" y="29639"/>
                    </a:cubicBezTo>
                    <a:lnTo>
                      <a:pt x="22427" y="128920"/>
                    </a:lnTo>
                    <a:lnTo>
                      <a:pt x="8923" y="123327"/>
                    </a:lnTo>
                    <a:cubicBezTo>
                      <a:pt x="3410" y="117813"/>
                      <a:pt x="0" y="110197"/>
                      <a:pt x="0" y="101784"/>
                    </a:cubicBezTo>
                    <a:lnTo>
                      <a:pt x="0" y="30466"/>
                    </a:lnTo>
                    <a:cubicBezTo>
                      <a:pt x="0" y="13640"/>
                      <a:pt x="13640" y="0"/>
                      <a:pt x="30466" y="0"/>
                    </a:cubicBezTo>
                    <a:lnTo>
                      <a:pt x="224701" y="0"/>
                    </a:lnTo>
                    <a:cubicBezTo>
                      <a:pt x="233114" y="0"/>
                      <a:pt x="240731" y="3410"/>
                      <a:pt x="246244" y="8923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sz="1836" kern="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 rot="1949875">
            <a:off x="6675634" y="4076925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API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3495" y="1039238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16782" y="4719301"/>
            <a:ext cx="33642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dirty="0">
                <a:solidFill>
                  <a:srgbClr val="00B0F0"/>
                </a:solidFill>
              </a:rPr>
              <a:t>Easy Setup</a:t>
            </a:r>
          </a:p>
          <a:p>
            <a:pPr defTabSz="914225">
              <a:defRPr/>
            </a:pPr>
            <a:endParaRPr lang="en-US" sz="800" dirty="0">
              <a:cs typeface="Segoe UI Semilight" panose="020B0402040204020203" pitchFamily="34" charset="0"/>
            </a:endParaRP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In-cloud or on-prem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Adding nodes to scale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</a:rPr>
              <a:t>High availability &amp; load balancing</a:t>
            </a:r>
          </a:p>
          <a:p>
            <a:pPr marL="280121" indent="-280121" defTabSz="914225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cs typeface="Segoe UI Semilight" panose="020B0402040204020203" pitchFamily="34" charset="0"/>
                <a:sym typeface="Wingdings" panose="05000000000000000000" pitchFamily="2" charset="2"/>
              </a:rPr>
              <a:t>Remote execution server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5591" y="2233562"/>
            <a:ext cx="2688898" cy="2491882"/>
            <a:chOff x="5290698" y="3018644"/>
            <a:chExt cx="2809691" cy="2639661"/>
          </a:xfrm>
        </p:grpSpPr>
        <p:sp>
          <p:nvSpPr>
            <p:cNvPr id="24" name="Rectangle 23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7963" y="4615182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68883" y="3844865"/>
            <a:ext cx="1267454" cy="1375630"/>
            <a:chOff x="9426074" y="4576906"/>
            <a:chExt cx="1520669" cy="1610649"/>
          </a:xfrm>
        </p:grpSpPr>
        <p:grpSp>
          <p:nvGrpSpPr>
            <p:cNvPr id="29" name="Group 28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1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47098" y="1935716"/>
            <a:ext cx="1924208" cy="1911290"/>
            <a:chOff x="2084627" y="1114466"/>
            <a:chExt cx="2209847" cy="2032632"/>
          </a:xfrm>
        </p:grpSpPr>
        <p:pic>
          <p:nvPicPr>
            <p:cNvPr id="34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44255" y="3565001"/>
            <a:ext cx="1510714" cy="938644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544255" y="2938111"/>
            <a:ext cx="1537354" cy="62689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85931" y="1033022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48" name="TextBox 47"/>
          <p:cNvSpPr txBox="1"/>
          <p:nvPr/>
        </p:nvSpPr>
        <p:spPr>
          <a:xfrm rot="1703577">
            <a:off x="2577039" y="2895662"/>
            <a:ext cx="1361165" cy="3300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altLang="zh-CN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20175810">
            <a:off x="6663745" y="2964217"/>
            <a:ext cx="1219027" cy="3483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26727" y="1893603"/>
            <a:ext cx="1903061" cy="1952576"/>
            <a:chOff x="2084627" y="1114466"/>
            <a:chExt cx="2209847" cy="2032632"/>
          </a:xfrm>
        </p:grpSpPr>
        <p:pic>
          <p:nvPicPr>
            <p:cNvPr id="5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2309742" y="1600127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53" name="Straight Arrow Connector 52"/>
          <p:cNvCxnSpPr>
            <a:stCxn id="51" idx="1"/>
          </p:cNvCxnSpPr>
          <p:nvPr/>
        </p:nvCxnSpPr>
        <p:spPr>
          <a:xfrm>
            <a:off x="2529788" y="2869891"/>
            <a:ext cx="1334405" cy="68350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20685" y="5183171"/>
            <a:ext cx="1138238" cy="891136"/>
            <a:chOff x="962949" y="4872322"/>
            <a:chExt cx="1138238" cy="891136"/>
          </a:xfrm>
        </p:grpSpPr>
        <p:grpSp>
          <p:nvGrpSpPr>
            <p:cNvPr id="81" name="Group 80"/>
            <p:cNvGrpSpPr/>
            <p:nvPr/>
          </p:nvGrpSpPr>
          <p:grpSpPr>
            <a:xfrm>
              <a:off x="962949" y="4872322"/>
              <a:ext cx="1138238" cy="891136"/>
              <a:chOff x="962949" y="4872322"/>
              <a:chExt cx="1138238" cy="89113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962949" y="5438227"/>
                <a:ext cx="1138238" cy="325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 smtClean="0">
                    <a:solidFill>
                      <a:srgbClr val="00206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Administrator</a:t>
                </a:r>
              </a:p>
              <a:p>
                <a:pPr algn="ctr" defTabSz="931881"/>
                <a:endParaRPr lang="en-US" sz="1400" b="1" dirty="0">
                  <a:solidFill>
                    <a:srgbClr val="00206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1304110" y="4872322"/>
                <a:ext cx="381241" cy="511902"/>
                <a:chOff x="5809312" y="2004763"/>
                <a:chExt cx="3316035" cy="4435200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81215" y="2004763"/>
                  <a:ext cx="2210080" cy="2210084"/>
                </a:xfrm>
                <a:prstGeom prst="ellipse">
                  <a:avLst/>
                </a:pr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5809312" y="3984172"/>
                  <a:ext cx="3316035" cy="2455791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7089319" y="2425773"/>
                  <a:ext cx="1793876" cy="629816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Freeform 62"/>
            <p:cNvSpPr/>
            <p:nvPr/>
          </p:nvSpPr>
          <p:spPr>
            <a:xfrm flipH="1">
              <a:off x="1405711" y="5100783"/>
              <a:ext cx="381241" cy="190944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1430345" y="5143307"/>
              <a:ext cx="381241" cy="240915"/>
            </a:xfrm>
            <a:custGeom>
              <a:avLst/>
              <a:gdLst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258008 w 3331029"/>
                <a:gd name="connsiteY15" fmla="*/ 1716833 h 1912775"/>
                <a:gd name="connsiteX16" fmla="*/ 2164702 w 3331029"/>
                <a:gd name="connsiteY16" fmla="*/ 1782147 h 1912775"/>
                <a:gd name="connsiteX17" fmla="*/ 1968760 w 3331029"/>
                <a:gd name="connsiteY17" fmla="*/ 1446245 h 1912775"/>
                <a:gd name="connsiteX18" fmla="*/ 1688841 w 3331029"/>
                <a:gd name="connsiteY18" fmla="*/ 886408 h 1912775"/>
                <a:gd name="connsiteX19" fmla="*/ 1558213 w 3331029"/>
                <a:gd name="connsiteY19" fmla="*/ 457200 h 1912775"/>
                <a:gd name="connsiteX20" fmla="*/ 1418253 w 3331029"/>
                <a:gd name="connsiteY20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528596 w 3331029"/>
                <a:gd name="connsiteY14" fmla="*/ 1212980 h 1912775"/>
                <a:gd name="connsiteX15" fmla="*/ 2164702 w 3331029"/>
                <a:gd name="connsiteY15" fmla="*/ 1782147 h 1912775"/>
                <a:gd name="connsiteX16" fmla="*/ 1968760 w 3331029"/>
                <a:gd name="connsiteY16" fmla="*/ 1446245 h 1912775"/>
                <a:gd name="connsiteX17" fmla="*/ 1688841 w 3331029"/>
                <a:gd name="connsiteY17" fmla="*/ 886408 h 1912775"/>
                <a:gd name="connsiteX18" fmla="*/ 1558213 w 3331029"/>
                <a:gd name="connsiteY18" fmla="*/ 457200 h 1912775"/>
                <a:gd name="connsiteX19" fmla="*/ 1418253 w 3331029"/>
                <a:gd name="connsiteY19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827176 w 3331029"/>
                <a:gd name="connsiteY13" fmla="*/ 279918 h 1912775"/>
                <a:gd name="connsiteX14" fmla="*/ 2164702 w 3331029"/>
                <a:gd name="connsiteY14" fmla="*/ 1782147 h 1912775"/>
                <a:gd name="connsiteX15" fmla="*/ 1968760 w 3331029"/>
                <a:gd name="connsiteY15" fmla="*/ 1446245 h 1912775"/>
                <a:gd name="connsiteX16" fmla="*/ 1688841 w 3331029"/>
                <a:gd name="connsiteY16" fmla="*/ 886408 h 1912775"/>
                <a:gd name="connsiteX17" fmla="*/ 1558213 w 3331029"/>
                <a:gd name="connsiteY17" fmla="*/ 457200 h 1912775"/>
                <a:gd name="connsiteX18" fmla="*/ 1418253 w 3331029"/>
                <a:gd name="connsiteY18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558213 w 3331029"/>
                <a:gd name="connsiteY16" fmla="*/ 457200 h 1912775"/>
                <a:gd name="connsiteX17" fmla="*/ 1418253 w 3331029"/>
                <a:gd name="connsiteY17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688841 w 3331029"/>
                <a:gd name="connsiteY15" fmla="*/ 886408 h 1912775"/>
                <a:gd name="connsiteX16" fmla="*/ 1418253 w 3331029"/>
                <a:gd name="connsiteY16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968760 w 3331029"/>
                <a:gd name="connsiteY14" fmla="*/ 1446245 h 1912775"/>
                <a:gd name="connsiteX15" fmla="*/ 1418253 w 3331029"/>
                <a:gd name="connsiteY15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18253 w 3331029"/>
                <a:gd name="connsiteY0" fmla="*/ 9331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18253 w 3331029"/>
                <a:gd name="connsiteY14" fmla="*/ 9331 h 1912775"/>
                <a:gd name="connsiteX0" fmla="*/ 1436914 w 3331029"/>
                <a:gd name="connsiteY0" fmla="*/ 0 h 1912775"/>
                <a:gd name="connsiteX1" fmla="*/ 475862 w 3331029"/>
                <a:gd name="connsiteY1" fmla="*/ 419877 h 1912775"/>
                <a:gd name="connsiteX2" fmla="*/ 223935 w 3331029"/>
                <a:gd name="connsiteY2" fmla="*/ 699796 h 1912775"/>
                <a:gd name="connsiteX3" fmla="*/ 130629 w 3331029"/>
                <a:gd name="connsiteY3" fmla="*/ 989045 h 1912775"/>
                <a:gd name="connsiteX4" fmla="*/ 0 w 3331029"/>
                <a:gd name="connsiteY4" fmla="*/ 1614196 h 1912775"/>
                <a:gd name="connsiteX5" fmla="*/ 746449 w 3331029"/>
                <a:gd name="connsiteY5" fmla="*/ 1828800 h 1912775"/>
                <a:gd name="connsiteX6" fmla="*/ 1735494 w 3331029"/>
                <a:gd name="connsiteY6" fmla="*/ 1912775 h 1912775"/>
                <a:gd name="connsiteX7" fmla="*/ 2948474 w 3331029"/>
                <a:gd name="connsiteY7" fmla="*/ 1884784 h 1912775"/>
                <a:gd name="connsiteX8" fmla="*/ 2901821 w 3331029"/>
                <a:gd name="connsiteY8" fmla="*/ 1772816 h 1912775"/>
                <a:gd name="connsiteX9" fmla="*/ 3247053 w 3331029"/>
                <a:gd name="connsiteY9" fmla="*/ 783771 h 1912775"/>
                <a:gd name="connsiteX10" fmla="*/ 3331029 w 3331029"/>
                <a:gd name="connsiteY10" fmla="*/ 513184 h 1912775"/>
                <a:gd name="connsiteX11" fmla="*/ 3331029 w 3331029"/>
                <a:gd name="connsiteY11" fmla="*/ 158620 h 1912775"/>
                <a:gd name="connsiteX12" fmla="*/ 2911151 w 3331029"/>
                <a:gd name="connsiteY12" fmla="*/ 0 h 1912775"/>
                <a:gd name="connsiteX13" fmla="*/ 2164702 w 3331029"/>
                <a:gd name="connsiteY13" fmla="*/ 1782147 h 1912775"/>
                <a:gd name="connsiteX14" fmla="*/ 1436914 w 3331029"/>
                <a:gd name="connsiteY14" fmla="*/ 0 h 1912775"/>
                <a:gd name="connsiteX0" fmla="*/ 1436914 w 3331029"/>
                <a:gd name="connsiteY0" fmla="*/ 0 h 1912775"/>
                <a:gd name="connsiteX1" fmla="*/ 223935 w 3331029"/>
                <a:gd name="connsiteY1" fmla="*/ 699796 h 1912775"/>
                <a:gd name="connsiteX2" fmla="*/ 130629 w 3331029"/>
                <a:gd name="connsiteY2" fmla="*/ 989045 h 1912775"/>
                <a:gd name="connsiteX3" fmla="*/ 0 w 3331029"/>
                <a:gd name="connsiteY3" fmla="*/ 1614196 h 1912775"/>
                <a:gd name="connsiteX4" fmla="*/ 746449 w 3331029"/>
                <a:gd name="connsiteY4" fmla="*/ 1828800 h 1912775"/>
                <a:gd name="connsiteX5" fmla="*/ 1735494 w 3331029"/>
                <a:gd name="connsiteY5" fmla="*/ 1912775 h 1912775"/>
                <a:gd name="connsiteX6" fmla="*/ 2948474 w 3331029"/>
                <a:gd name="connsiteY6" fmla="*/ 1884784 h 1912775"/>
                <a:gd name="connsiteX7" fmla="*/ 2901821 w 3331029"/>
                <a:gd name="connsiteY7" fmla="*/ 1772816 h 1912775"/>
                <a:gd name="connsiteX8" fmla="*/ 3247053 w 3331029"/>
                <a:gd name="connsiteY8" fmla="*/ 783771 h 1912775"/>
                <a:gd name="connsiteX9" fmla="*/ 3331029 w 3331029"/>
                <a:gd name="connsiteY9" fmla="*/ 513184 h 1912775"/>
                <a:gd name="connsiteX10" fmla="*/ 3331029 w 3331029"/>
                <a:gd name="connsiteY10" fmla="*/ 158620 h 1912775"/>
                <a:gd name="connsiteX11" fmla="*/ 2911151 w 3331029"/>
                <a:gd name="connsiteY11" fmla="*/ 0 h 1912775"/>
                <a:gd name="connsiteX12" fmla="*/ 2164702 w 3331029"/>
                <a:gd name="connsiteY12" fmla="*/ 1782147 h 1912775"/>
                <a:gd name="connsiteX13" fmla="*/ 1436914 w 3331029"/>
                <a:gd name="connsiteY13" fmla="*/ 0 h 1912775"/>
                <a:gd name="connsiteX0" fmla="*/ 1436914 w 3331029"/>
                <a:gd name="connsiteY0" fmla="*/ 0 h 1912775"/>
                <a:gd name="connsiteX1" fmla="*/ 130629 w 3331029"/>
                <a:gd name="connsiteY1" fmla="*/ 989045 h 1912775"/>
                <a:gd name="connsiteX2" fmla="*/ 0 w 3331029"/>
                <a:gd name="connsiteY2" fmla="*/ 1614196 h 1912775"/>
                <a:gd name="connsiteX3" fmla="*/ 746449 w 3331029"/>
                <a:gd name="connsiteY3" fmla="*/ 1828800 h 1912775"/>
                <a:gd name="connsiteX4" fmla="*/ 1735494 w 3331029"/>
                <a:gd name="connsiteY4" fmla="*/ 1912775 h 1912775"/>
                <a:gd name="connsiteX5" fmla="*/ 2948474 w 3331029"/>
                <a:gd name="connsiteY5" fmla="*/ 1884784 h 1912775"/>
                <a:gd name="connsiteX6" fmla="*/ 2901821 w 3331029"/>
                <a:gd name="connsiteY6" fmla="*/ 1772816 h 1912775"/>
                <a:gd name="connsiteX7" fmla="*/ 3247053 w 3331029"/>
                <a:gd name="connsiteY7" fmla="*/ 783771 h 1912775"/>
                <a:gd name="connsiteX8" fmla="*/ 3331029 w 3331029"/>
                <a:gd name="connsiteY8" fmla="*/ 513184 h 1912775"/>
                <a:gd name="connsiteX9" fmla="*/ 3331029 w 3331029"/>
                <a:gd name="connsiteY9" fmla="*/ 158620 h 1912775"/>
                <a:gd name="connsiteX10" fmla="*/ 2911151 w 3331029"/>
                <a:gd name="connsiteY10" fmla="*/ 0 h 1912775"/>
                <a:gd name="connsiteX11" fmla="*/ 2164702 w 3331029"/>
                <a:gd name="connsiteY11" fmla="*/ 1782147 h 1912775"/>
                <a:gd name="connsiteX12" fmla="*/ 1436914 w 3331029"/>
                <a:gd name="connsiteY12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746449 w 3331029"/>
                <a:gd name="connsiteY2" fmla="*/ 1828800 h 1912775"/>
                <a:gd name="connsiteX3" fmla="*/ 1735494 w 3331029"/>
                <a:gd name="connsiteY3" fmla="*/ 1912775 h 1912775"/>
                <a:gd name="connsiteX4" fmla="*/ 2948474 w 3331029"/>
                <a:gd name="connsiteY4" fmla="*/ 1884784 h 1912775"/>
                <a:gd name="connsiteX5" fmla="*/ 2901821 w 3331029"/>
                <a:gd name="connsiteY5" fmla="*/ 1772816 h 1912775"/>
                <a:gd name="connsiteX6" fmla="*/ 3247053 w 3331029"/>
                <a:gd name="connsiteY6" fmla="*/ 783771 h 1912775"/>
                <a:gd name="connsiteX7" fmla="*/ 3331029 w 3331029"/>
                <a:gd name="connsiteY7" fmla="*/ 513184 h 1912775"/>
                <a:gd name="connsiteX8" fmla="*/ 3331029 w 3331029"/>
                <a:gd name="connsiteY8" fmla="*/ 158620 h 1912775"/>
                <a:gd name="connsiteX9" fmla="*/ 2911151 w 3331029"/>
                <a:gd name="connsiteY9" fmla="*/ 0 h 1912775"/>
                <a:gd name="connsiteX10" fmla="*/ 2164702 w 3331029"/>
                <a:gd name="connsiteY10" fmla="*/ 1782147 h 1912775"/>
                <a:gd name="connsiteX11" fmla="*/ 1436914 w 3331029"/>
                <a:gd name="connsiteY11" fmla="*/ 0 h 1912775"/>
                <a:gd name="connsiteX0" fmla="*/ 1436914 w 3331029"/>
                <a:gd name="connsiteY0" fmla="*/ 0 h 1912775"/>
                <a:gd name="connsiteX1" fmla="*/ 0 w 3331029"/>
                <a:gd name="connsiteY1" fmla="*/ 1614196 h 1912775"/>
                <a:gd name="connsiteX2" fmla="*/ 1735494 w 3331029"/>
                <a:gd name="connsiteY2" fmla="*/ 1912775 h 1912775"/>
                <a:gd name="connsiteX3" fmla="*/ 2948474 w 3331029"/>
                <a:gd name="connsiteY3" fmla="*/ 1884784 h 1912775"/>
                <a:gd name="connsiteX4" fmla="*/ 2901821 w 3331029"/>
                <a:gd name="connsiteY4" fmla="*/ 1772816 h 1912775"/>
                <a:gd name="connsiteX5" fmla="*/ 3247053 w 3331029"/>
                <a:gd name="connsiteY5" fmla="*/ 783771 h 1912775"/>
                <a:gd name="connsiteX6" fmla="*/ 3331029 w 3331029"/>
                <a:gd name="connsiteY6" fmla="*/ 513184 h 1912775"/>
                <a:gd name="connsiteX7" fmla="*/ 3331029 w 3331029"/>
                <a:gd name="connsiteY7" fmla="*/ 158620 h 1912775"/>
                <a:gd name="connsiteX8" fmla="*/ 2911151 w 3331029"/>
                <a:gd name="connsiteY8" fmla="*/ 0 h 1912775"/>
                <a:gd name="connsiteX9" fmla="*/ 2164702 w 3331029"/>
                <a:gd name="connsiteY9" fmla="*/ 1782147 h 1912775"/>
                <a:gd name="connsiteX10" fmla="*/ 1436914 w 3331029"/>
                <a:gd name="connsiteY10" fmla="*/ 0 h 1912775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884784"/>
                <a:gd name="connsiteX1" fmla="*/ 0 w 3331029"/>
                <a:gd name="connsiteY1" fmla="*/ 1614196 h 1884784"/>
                <a:gd name="connsiteX2" fmla="*/ 2948474 w 3331029"/>
                <a:gd name="connsiteY2" fmla="*/ 1884784 h 1884784"/>
                <a:gd name="connsiteX3" fmla="*/ 2901821 w 3331029"/>
                <a:gd name="connsiteY3" fmla="*/ 1772816 h 1884784"/>
                <a:gd name="connsiteX4" fmla="*/ 3247053 w 3331029"/>
                <a:gd name="connsiteY4" fmla="*/ 783771 h 1884784"/>
                <a:gd name="connsiteX5" fmla="*/ 3331029 w 3331029"/>
                <a:gd name="connsiteY5" fmla="*/ 513184 h 1884784"/>
                <a:gd name="connsiteX6" fmla="*/ 3331029 w 3331029"/>
                <a:gd name="connsiteY6" fmla="*/ 158620 h 1884784"/>
                <a:gd name="connsiteX7" fmla="*/ 2911151 w 3331029"/>
                <a:gd name="connsiteY7" fmla="*/ 0 h 1884784"/>
                <a:gd name="connsiteX8" fmla="*/ 2164702 w 3331029"/>
                <a:gd name="connsiteY8" fmla="*/ 1782147 h 1884784"/>
                <a:gd name="connsiteX9" fmla="*/ 1436914 w 3331029"/>
                <a:gd name="connsiteY9" fmla="*/ 0 h 1884784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247053 w 3331029"/>
                <a:gd name="connsiteY4" fmla="*/ 783771 h 1915295"/>
                <a:gd name="connsiteX5" fmla="*/ 3331029 w 3331029"/>
                <a:gd name="connsiteY5" fmla="*/ 513184 h 1915295"/>
                <a:gd name="connsiteX6" fmla="*/ 3331029 w 3331029"/>
                <a:gd name="connsiteY6" fmla="*/ 158620 h 1915295"/>
                <a:gd name="connsiteX7" fmla="*/ 2911151 w 3331029"/>
                <a:gd name="connsiteY7" fmla="*/ 0 h 1915295"/>
                <a:gd name="connsiteX8" fmla="*/ 2164702 w 3331029"/>
                <a:gd name="connsiteY8" fmla="*/ 1782147 h 1915295"/>
                <a:gd name="connsiteX9" fmla="*/ 1436914 w 3331029"/>
                <a:gd name="connsiteY9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36914 w 3331029"/>
                <a:gd name="connsiteY0" fmla="*/ 0 h 1915295"/>
                <a:gd name="connsiteX1" fmla="*/ 0 w 3331029"/>
                <a:gd name="connsiteY1" fmla="*/ 1614196 h 1915295"/>
                <a:gd name="connsiteX2" fmla="*/ 2948474 w 3331029"/>
                <a:gd name="connsiteY2" fmla="*/ 1884784 h 1915295"/>
                <a:gd name="connsiteX3" fmla="*/ 2901821 w 3331029"/>
                <a:gd name="connsiteY3" fmla="*/ 1772816 h 1915295"/>
                <a:gd name="connsiteX4" fmla="*/ 3331029 w 3331029"/>
                <a:gd name="connsiteY4" fmla="*/ 513184 h 1915295"/>
                <a:gd name="connsiteX5" fmla="*/ 3331029 w 3331029"/>
                <a:gd name="connsiteY5" fmla="*/ 158620 h 1915295"/>
                <a:gd name="connsiteX6" fmla="*/ 2911151 w 3331029"/>
                <a:gd name="connsiteY6" fmla="*/ 0 h 1915295"/>
                <a:gd name="connsiteX7" fmla="*/ 2164702 w 3331029"/>
                <a:gd name="connsiteY7" fmla="*/ 1782147 h 1915295"/>
                <a:gd name="connsiteX8" fmla="*/ 1436914 w 3331029"/>
                <a:gd name="connsiteY8" fmla="*/ 0 h 1915295"/>
                <a:gd name="connsiteX0" fmla="*/ 1414689 w 3308804"/>
                <a:gd name="connsiteY0" fmla="*/ 0 h 1917453"/>
                <a:gd name="connsiteX1" fmla="*/ 0 w 3308804"/>
                <a:gd name="connsiteY1" fmla="*/ 1623721 h 1917453"/>
                <a:gd name="connsiteX2" fmla="*/ 2926249 w 3308804"/>
                <a:gd name="connsiteY2" fmla="*/ 1884784 h 1917453"/>
                <a:gd name="connsiteX3" fmla="*/ 2879596 w 3308804"/>
                <a:gd name="connsiteY3" fmla="*/ 1772816 h 1917453"/>
                <a:gd name="connsiteX4" fmla="*/ 3308804 w 3308804"/>
                <a:gd name="connsiteY4" fmla="*/ 513184 h 1917453"/>
                <a:gd name="connsiteX5" fmla="*/ 3308804 w 3308804"/>
                <a:gd name="connsiteY5" fmla="*/ 158620 h 1917453"/>
                <a:gd name="connsiteX6" fmla="*/ 2888926 w 3308804"/>
                <a:gd name="connsiteY6" fmla="*/ 0 h 1917453"/>
                <a:gd name="connsiteX7" fmla="*/ 2142477 w 3308804"/>
                <a:gd name="connsiteY7" fmla="*/ 1782147 h 1917453"/>
                <a:gd name="connsiteX8" fmla="*/ 1414689 w 3308804"/>
                <a:gd name="connsiteY8" fmla="*/ 0 h 1917453"/>
                <a:gd name="connsiteX0" fmla="*/ 1417845 w 3311960"/>
                <a:gd name="connsiteY0" fmla="*/ 0 h 1917453"/>
                <a:gd name="connsiteX1" fmla="*/ 3156 w 3311960"/>
                <a:gd name="connsiteY1" fmla="*/ 1623721 h 1917453"/>
                <a:gd name="connsiteX2" fmla="*/ 2929405 w 3311960"/>
                <a:gd name="connsiteY2" fmla="*/ 1884784 h 1917453"/>
                <a:gd name="connsiteX3" fmla="*/ 2882752 w 3311960"/>
                <a:gd name="connsiteY3" fmla="*/ 1772816 h 1917453"/>
                <a:gd name="connsiteX4" fmla="*/ 3311960 w 3311960"/>
                <a:gd name="connsiteY4" fmla="*/ 513184 h 1917453"/>
                <a:gd name="connsiteX5" fmla="*/ 3311960 w 3311960"/>
                <a:gd name="connsiteY5" fmla="*/ 158620 h 1917453"/>
                <a:gd name="connsiteX6" fmla="*/ 2892082 w 3311960"/>
                <a:gd name="connsiteY6" fmla="*/ 0 h 1917453"/>
                <a:gd name="connsiteX7" fmla="*/ 2145633 w 3311960"/>
                <a:gd name="connsiteY7" fmla="*/ 1782147 h 1917453"/>
                <a:gd name="connsiteX8" fmla="*/ 1417845 w 3311960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  <a:gd name="connsiteX0" fmla="*/ 1421914 w 3316029"/>
                <a:gd name="connsiteY0" fmla="*/ 0 h 1917453"/>
                <a:gd name="connsiteX1" fmla="*/ 7225 w 3316029"/>
                <a:gd name="connsiteY1" fmla="*/ 1623721 h 1917453"/>
                <a:gd name="connsiteX2" fmla="*/ 2933474 w 3316029"/>
                <a:gd name="connsiteY2" fmla="*/ 1884784 h 1917453"/>
                <a:gd name="connsiteX3" fmla="*/ 2886821 w 3316029"/>
                <a:gd name="connsiteY3" fmla="*/ 1772816 h 1917453"/>
                <a:gd name="connsiteX4" fmla="*/ 3316029 w 3316029"/>
                <a:gd name="connsiteY4" fmla="*/ 513184 h 1917453"/>
                <a:gd name="connsiteX5" fmla="*/ 3316029 w 3316029"/>
                <a:gd name="connsiteY5" fmla="*/ 158620 h 1917453"/>
                <a:gd name="connsiteX6" fmla="*/ 2896151 w 3316029"/>
                <a:gd name="connsiteY6" fmla="*/ 0 h 1917453"/>
                <a:gd name="connsiteX7" fmla="*/ 2149702 w 3316029"/>
                <a:gd name="connsiteY7" fmla="*/ 1782147 h 1917453"/>
                <a:gd name="connsiteX8" fmla="*/ 1421914 w 3316029"/>
                <a:gd name="connsiteY8" fmla="*/ 0 h 191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6029" h="1917453">
                  <a:moveTo>
                    <a:pt x="1421914" y="0"/>
                  </a:moveTo>
                  <a:cubicBezTo>
                    <a:pt x="-316689" y="435428"/>
                    <a:pt x="45908" y="1617501"/>
                    <a:pt x="7225" y="1623721"/>
                  </a:cubicBezTo>
                  <a:cubicBezTo>
                    <a:pt x="868946" y="1956513"/>
                    <a:pt x="1941319" y="1943878"/>
                    <a:pt x="2933474" y="1884784"/>
                  </a:cubicBezTo>
                  <a:lnTo>
                    <a:pt x="2886821" y="1772816"/>
                  </a:lnTo>
                  <a:lnTo>
                    <a:pt x="3316029" y="513184"/>
                  </a:lnTo>
                  <a:lnTo>
                    <a:pt x="3316029" y="158620"/>
                  </a:lnTo>
                  <a:lnTo>
                    <a:pt x="2896151" y="0"/>
                  </a:lnTo>
                  <a:cubicBezTo>
                    <a:pt x="2731310" y="584719"/>
                    <a:pt x="2473163" y="1374710"/>
                    <a:pt x="2149702" y="1782147"/>
                  </a:cubicBezTo>
                  <a:cubicBezTo>
                    <a:pt x="1826241" y="1377820"/>
                    <a:pt x="1568094" y="572278"/>
                    <a:pt x="1421914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40115" y="1082819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67" name="TextBox 66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Scientist</a:t>
              </a: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9" name="Oval 68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7287531" y="5155841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in any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6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47" grpId="0"/>
      <p:bldP spid="48" grpId="0"/>
      <p:bldP spid="49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59476" y="993417"/>
            <a:ext cx="1138238" cy="916536"/>
            <a:chOff x="-136032" y="770872"/>
            <a:chExt cx="1219200" cy="981728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136032" y="1404235"/>
              <a:ext cx="1219200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owner)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9427212" y="1627898"/>
            <a:ext cx="1170718" cy="916536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21927" y="2726325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70459" y="1967701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20229" y="2557223"/>
            <a:ext cx="1267454" cy="1375630"/>
            <a:chOff x="9426074" y="4576906"/>
            <a:chExt cx="1520669" cy="1610649"/>
          </a:xfrm>
        </p:grpSpPr>
        <p:grpSp>
          <p:nvGrpSpPr>
            <p:cNvPr id="28" name="Group 27"/>
            <p:cNvGrpSpPr/>
            <p:nvPr/>
          </p:nvGrpSpPr>
          <p:grpSpPr>
            <a:xfrm>
              <a:off x="9426074" y="4576906"/>
              <a:ext cx="1520669" cy="1520274"/>
              <a:chOff x="9638894" y="4976320"/>
              <a:chExt cx="1097280" cy="1096995"/>
            </a:xfrm>
          </p:grpSpPr>
          <p:sp>
            <p:nvSpPr>
              <p:cNvPr id="30" name="Oval 2"/>
              <p:cNvSpPr>
                <a:spLocks noChangeAspect="1"/>
              </p:cNvSpPr>
              <p:nvPr/>
            </p:nvSpPr>
            <p:spPr bwMode="auto">
              <a:xfrm>
                <a:off x="9638894" y="4976320"/>
                <a:ext cx="1097280" cy="109699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spc="-51" dirty="0">
                  <a:solidFill>
                    <a:schemeClr val="tx1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10010231" y="5143786"/>
                <a:ext cx="451892" cy="644949"/>
              </a:xfrm>
              <a:custGeom>
                <a:avLst/>
                <a:gdLst>
                  <a:gd name="T0" fmla="*/ 1011 w 1280"/>
                  <a:gd name="T1" fmla="*/ 1048 h 1827"/>
                  <a:gd name="T2" fmla="*/ 958 w 1280"/>
                  <a:gd name="T3" fmla="*/ 1013 h 1827"/>
                  <a:gd name="T4" fmla="*/ 847 w 1280"/>
                  <a:gd name="T5" fmla="*/ 961 h 1827"/>
                  <a:gd name="T6" fmla="*/ 814 w 1280"/>
                  <a:gd name="T7" fmla="*/ 965 h 1827"/>
                  <a:gd name="T8" fmla="*/ 710 w 1280"/>
                  <a:gd name="T9" fmla="*/ 572 h 1827"/>
                  <a:gd name="T10" fmla="*/ 601 w 1280"/>
                  <a:gd name="T11" fmla="*/ 594 h 1827"/>
                  <a:gd name="T12" fmla="*/ 705 w 1280"/>
                  <a:gd name="T13" fmla="*/ 1159 h 1827"/>
                  <a:gd name="T14" fmla="*/ 663 w 1280"/>
                  <a:gd name="T15" fmla="*/ 1238 h 1827"/>
                  <a:gd name="T16" fmla="*/ 504 w 1280"/>
                  <a:gd name="T17" fmla="*/ 1112 h 1827"/>
                  <a:gd name="T18" fmla="*/ 348 w 1280"/>
                  <a:gd name="T19" fmla="*/ 1032 h 1827"/>
                  <a:gd name="T20" fmla="*/ 378 w 1280"/>
                  <a:gd name="T21" fmla="*/ 1138 h 1827"/>
                  <a:gd name="T22" fmla="*/ 416 w 1280"/>
                  <a:gd name="T23" fmla="*/ 1245 h 1827"/>
                  <a:gd name="T24" fmla="*/ 492 w 1280"/>
                  <a:gd name="T25" fmla="*/ 1368 h 1827"/>
                  <a:gd name="T26" fmla="*/ 729 w 1280"/>
                  <a:gd name="T27" fmla="*/ 1659 h 1827"/>
                  <a:gd name="T28" fmla="*/ 805 w 1280"/>
                  <a:gd name="T29" fmla="*/ 1827 h 1827"/>
                  <a:gd name="T30" fmla="*/ 1238 w 1280"/>
                  <a:gd name="T31" fmla="*/ 1652 h 1827"/>
                  <a:gd name="T32" fmla="*/ 1257 w 1280"/>
                  <a:gd name="T33" fmla="*/ 1576 h 1827"/>
                  <a:gd name="T34" fmla="*/ 1273 w 1280"/>
                  <a:gd name="T35" fmla="*/ 1354 h 1827"/>
                  <a:gd name="T36" fmla="*/ 1198 w 1280"/>
                  <a:gd name="T37" fmla="*/ 1207 h 1827"/>
                  <a:gd name="T38" fmla="*/ 1131 w 1280"/>
                  <a:gd name="T39" fmla="*/ 1112 h 1827"/>
                  <a:gd name="T40" fmla="*/ 826 w 1280"/>
                  <a:gd name="T41" fmla="*/ 381 h 1827"/>
                  <a:gd name="T42" fmla="*/ 442 w 1280"/>
                  <a:gd name="T43" fmla="*/ 0 h 1827"/>
                  <a:gd name="T44" fmla="*/ 826 w 1280"/>
                  <a:gd name="T45" fmla="*/ 381 h 1827"/>
                  <a:gd name="T46" fmla="*/ 386 w 1280"/>
                  <a:gd name="T47" fmla="*/ 381 h 1827"/>
                  <a:gd name="T48" fmla="*/ 0 w 1280"/>
                  <a:gd name="T49" fmla="*/ 0 h 1827"/>
                  <a:gd name="T50" fmla="*/ 386 w 1280"/>
                  <a:gd name="T51" fmla="*/ 381 h 1827"/>
                  <a:gd name="T52" fmla="*/ 594 w 1280"/>
                  <a:gd name="T53" fmla="*/ 821 h 1827"/>
                  <a:gd name="T54" fmla="*/ 442 w 1280"/>
                  <a:gd name="T55" fmla="*/ 437 h 1827"/>
                  <a:gd name="T56" fmla="*/ 826 w 1280"/>
                  <a:gd name="T57" fmla="*/ 821 h 1827"/>
                  <a:gd name="T58" fmla="*/ 755 w 1280"/>
                  <a:gd name="T59" fmla="*/ 561 h 1827"/>
                  <a:gd name="T60" fmla="*/ 755 w 1280"/>
                  <a:gd name="T61" fmla="*/ 561 h 1827"/>
                  <a:gd name="T62" fmla="*/ 636 w 1280"/>
                  <a:gd name="T63" fmla="*/ 480 h 1827"/>
                  <a:gd name="T64" fmla="*/ 554 w 1280"/>
                  <a:gd name="T65" fmla="*/ 601 h 1827"/>
                  <a:gd name="T66" fmla="*/ 594 w 1280"/>
                  <a:gd name="T67" fmla="*/ 821 h 1827"/>
                  <a:gd name="T68" fmla="*/ 0 w 1280"/>
                  <a:gd name="T69" fmla="*/ 1261 h 1827"/>
                  <a:gd name="T70" fmla="*/ 606 w 1280"/>
                  <a:gd name="T71" fmla="*/ 880 h 1827"/>
                  <a:gd name="T72" fmla="*/ 658 w 1280"/>
                  <a:gd name="T73" fmla="*/ 1157 h 1827"/>
                  <a:gd name="T74" fmla="*/ 658 w 1280"/>
                  <a:gd name="T75" fmla="*/ 1159 h 1827"/>
                  <a:gd name="T76" fmla="*/ 644 w 1280"/>
                  <a:gd name="T77" fmla="*/ 1193 h 1827"/>
                  <a:gd name="T78" fmla="*/ 608 w 1280"/>
                  <a:gd name="T79" fmla="*/ 1178 h 1827"/>
                  <a:gd name="T80" fmla="*/ 563 w 1280"/>
                  <a:gd name="T81" fmla="*/ 1117 h 1827"/>
                  <a:gd name="T82" fmla="*/ 532 w 1280"/>
                  <a:gd name="T83" fmla="*/ 1067 h 1827"/>
                  <a:gd name="T84" fmla="*/ 388 w 1280"/>
                  <a:gd name="T85" fmla="*/ 972 h 1827"/>
                  <a:gd name="T86" fmla="*/ 298 w 1280"/>
                  <a:gd name="T87" fmla="*/ 1105 h 1827"/>
                  <a:gd name="T88" fmla="*/ 336 w 1280"/>
                  <a:gd name="T89" fmla="*/ 1157 h 1827"/>
                  <a:gd name="T90" fmla="*/ 357 w 1280"/>
                  <a:gd name="T91" fmla="*/ 1219 h 1827"/>
                  <a:gd name="T92" fmla="*/ 386 w 1280"/>
                  <a:gd name="T93" fmla="*/ 821 h 1827"/>
                  <a:gd name="T94" fmla="*/ 0 w 1280"/>
                  <a:gd name="T95" fmla="*/ 437 h 1827"/>
                  <a:gd name="T96" fmla="*/ 386 w 1280"/>
                  <a:gd name="T97" fmla="*/ 821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0" h="1827">
                    <a:moveTo>
                      <a:pt x="1013" y="1048"/>
                    </a:moveTo>
                    <a:cubicBezTo>
                      <a:pt x="1011" y="1048"/>
                      <a:pt x="1011" y="1048"/>
                      <a:pt x="1011" y="1048"/>
                    </a:cubicBezTo>
                    <a:cubicBezTo>
                      <a:pt x="977" y="1046"/>
                      <a:pt x="977" y="1046"/>
                      <a:pt x="977" y="1046"/>
                    </a:cubicBezTo>
                    <a:cubicBezTo>
                      <a:pt x="958" y="1013"/>
                      <a:pt x="958" y="1013"/>
                      <a:pt x="958" y="1013"/>
                    </a:cubicBezTo>
                    <a:cubicBezTo>
                      <a:pt x="954" y="1008"/>
                      <a:pt x="951" y="1003"/>
                      <a:pt x="947" y="998"/>
                    </a:cubicBezTo>
                    <a:cubicBezTo>
                      <a:pt x="918" y="975"/>
                      <a:pt x="885" y="961"/>
                      <a:pt x="847" y="961"/>
                    </a:cubicBezTo>
                    <a:cubicBezTo>
                      <a:pt x="814" y="968"/>
                      <a:pt x="814" y="968"/>
                      <a:pt x="814" y="968"/>
                    </a:cubicBezTo>
                    <a:cubicBezTo>
                      <a:pt x="814" y="965"/>
                      <a:pt x="814" y="965"/>
                      <a:pt x="814" y="965"/>
                    </a:cubicBezTo>
                    <a:cubicBezTo>
                      <a:pt x="814" y="963"/>
                      <a:pt x="814" y="963"/>
                      <a:pt x="814" y="963"/>
                    </a:cubicBezTo>
                    <a:cubicBezTo>
                      <a:pt x="710" y="572"/>
                      <a:pt x="710" y="572"/>
                      <a:pt x="710" y="572"/>
                    </a:cubicBezTo>
                    <a:cubicBezTo>
                      <a:pt x="696" y="523"/>
                      <a:pt x="672" y="523"/>
                      <a:pt x="644" y="527"/>
                    </a:cubicBezTo>
                    <a:cubicBezTo>
                      <a:pt x="644" y="527"/>
                      <a:pt x="589" y="535"/>
                      <a:pt x="601" y="594"/>
                    </a:cubicBezTo>
                    <a:cubicBezTo>
                      <a:pt x="703" y="1140"/>
                      <a:pt x="703" y="1140"/>
                      <a:pt x="703" y="1140"/>
                    </a:cubicBezTo>
                    <a:cubicBezTo>
                      <a:pt x="703" y="1148"/>
                      <a:pt x="705" y="1152"/>
                      <a:pt x="705" y="1159"/>
                    </a:cubicBezTo>
                    <a:cubicBezTo>
                      <a:pt x="705" y="1183"/>
                      <a:pt x="696" y="1207"/>
                      <a:pt x="679" y="1226"/>
                    </a:cubicBezTo>
                    <a:cubicBezTo>
                      <a:pt x="674" y="1233"/>
                      <a:pt x="667" y="1238"/>
                      <a:pt x="663" y="1238"/>
                    </a:cubicBezTo>
                    <a:cubicBezTo>
                      <a:pt x="632" y="1242"/>
                      <a:pt x="603" y="1235"/>
                      <a:pt x="577" y="1216"/>
                    </a:cubicBezTo>
                    <a:cubicBezTo>
                      <a:pt x="547" y="1193"/>
                      <a:pt x="525" y="1143"/>
                      <a:pt x="504" y="1112"/>
                    </a:cubicBezTo>
                    <a:cubicBezTo>
                      <a:pt x="492" y="1093"/>
                      <a:pt x="483" y="1072"/>
                      <a:pt x="468" y="1055"/>
                    </a:cubicBezTo>
                    <a:cubicBezTo>
                      <a:pt x="440" y="1027"/>
                      <a:pt x="383" y="1003"/>
                      <a:pt x="348" y="1032"/>
                    </a:cubicBezTo>
                    <a:cubicBezTo>
                      <a:pt x="338" y="1041"/>
                      <a:pt x="326" y="1065"/>
                      <a:pt x="336" y="1077"/>
                    </a:cubicBezTo>
                    <a:cubicBezTo>
                      <a:pt x="350" y="1096"/>
                      <a:pt x="369" y="1117"/>
                      <a:pt x="378" y="1138"/>
                    </a:cubicBezTo>
                    <a:cubicBezTo>
                      <a:pt x="388" y="1155"/>
                      <a:pt x="393" y="1174"/>
                      <a:pt x="400" y="1193"/>
                    </a:cubicBezTo>
                    <a:cubicBezTo>
                      <a:pt x="404" y="1204"/>
                      <a:pt x="407" y="1235"/>
                      <a:pt x="416" y="1245"/>
                    </a:cubicBezTo>
                    <a:cubicBezTo>
                      <a:pt x="426" y="1254"/>
                      <a:pt x="435" y="1273"/>
                      <a:pt x="442" y="1285"/>
                    </a:cubicBezTo>
                    <a:cubicBezTo>
                      <a:pt x="459" y="1311"/>
                      <a:pt x="483" y="1339"/>
                      <a:pt x="492" y="1368"/>
                    </a:cubicBezTo>
                    <a:cubicBezTo>
                      <a:pt x="525" y="1415"/>
                      <a:pt x="539" y="1477"/>
                      <a:pt x="575" y="1522"/>
                    </a:cubicBezTo>
                    <a:cubicBezTo>
                      <a:pt x="620" y="1576"/>
                      <a:pt x="663" y="1628"/>
                      <a:pt x="729" y="1659"/>
                    </a:cubicBezTo>
                    <a:cubicBezTo>
                      <a:pt x="752" y="1673"/>
                      <a:pt x="769" y="1692"/>
                      <a:pt x="783" y="1713"/>
                    </a:cubicBezTo>
                    <a:cubicBezTo>
                      <a:pt x="805" y="1827"/>
                      <a:pt x="805" y="1827"/>
                      <a:pt x="805" y="1827"/>
                    </a:cubicBezTo>
                    <a:cubicBezTo>
                      <a:pt x="887" y="1813"/>
                      <a:pt x="1224" y="1756"/>
                      <a:pt x="1259" y="1749"/>
                    </a:cubicBezTo>
                    <a:cubicBezTo>
                      <a:pt x="1238" y="1652"/>
                      <a:pt x="1238" y="1652"/>
                      <a:pt x="1238" y="1652"/>
                    </a:cubicBezTo>
                    <a:cubicBezTo>
                      <a:pt x="1235" y="1649"/>
                      <a:pt x="1235" y="1649"/>
                      <a:pt x="1235" y="1649"/>
                    </a:cubicBezTo>
                    <a:cubicBezTo>
                      <a:pt x="1245" y="1626"/>
                      <a:pt x="1250" y="1600"/>
                      <a:pt x="1257" y="1576"/>
                    </a:cubicBezTo>
                    <a:cubicBezTo>
                      <a:pt x="1262" y="1555"/>
                      <a:pt x="1266" y="1536"/>
                      <a:pt x="1266" y="1514"/>
                    </a:cubicBezTo>
                    <a:cubicBezTo>
                      <a:pt x="1269" y="1462"/>
                      <a:pt x="1271" y="1408"/>
                      <a:pt x="1273" y="1354"/>
                    </a:cubicBezTo>
                    <a:cubicBezTo>
                      <a:pt x="1273" y="1344"/>
                      <a:pt x="1273" y="1335"/>
                      <a:pt x="1276" y="1325"/>
                    </a:cubicBezTo>
                    <a:cubicBezTo>
                      <a:pt x="1280" y="1294"/>
                      <a:pt x="1262" y="1211"/>
                      <a:pt x="1198" y="1207"/>
                    </a:cubicBezTo>
                    <a:cubicBezTo>
                      <a:pt x="1195" y="1207"/>
                      <a:pt x="1195" y="1207"/>
                      <a:pt x="1195" y="1204"/>
                    </a:cubicBezTo>
                    <a:cubicBezTo>
                      <a:pt x="1179" y="1171"/>
                      <a:pt x="1157" y="1140"/>
                      <a:pt x="1131" y="1112"/>
                    </a:cubicBezTo>
                    <a:cubicBezTo>
                      <a:pt x="1101" y="1079"/>
                      <a:pt x="1058" y="1055"/>
                      <a:pt x="1013" y="1048"/>
                    </a:cubicBezTo>
                    <a:close/>
                    <a:moveTo>
                      <a:pt x="826" y="381"/>
                    </a:moveTo>
                    <a:cubicBezTo>
                      <a:pt x="442" y="381"/>
                      <a:pt x="442" y="381"/>
                      <a:pt x="442" y="381"/>
                    </a:cubicBezTo>
                    <a:cubicBezTo>
                      <a:pt x="442" y="0"/>
                      <a:pt x="442" y="0"/>
                      <a:pt x="442" y="0"/>
                    </a:cubicBezTo>
                    <a:cubicBezTo>
                      <a:pt x="826" y="0"/>
                      <a:pt x="826" y="0"/>
                      <a:pt x="826" y="0"/>
                    </a:cubicBezTo>
                    <a:cubicBezTo>
                      <a:pt x="826" y="381"/>
                      <a:pt x="826" y="381"/>
                      <a:pt x="826" y="381"/>
                    </a:cubicBezTo>
                    <a:cubicBezTo>
                      <a:pt x="826" y="381"/>
                      <a:pt x="826" y="381"/>
                      <a:pt x="826" y="381"/>
                    </a:cubicBezTo>
                    <a:close/>
                    <a:moveTo>
                      <a:pt x="386" y="381"/>
                    </a:moveTo>
                    <a:cubicBezTo>
                      <a:pt x="0" y="381"/>
                      <a:pt x="0" y="381"/>
                      <a:pt x="0" y="38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386" y="381"/>
                      <a:pt x="386" y="381"/>
                      <a:pt x="386" y="381"/>
                    </a:cubicBezTo>
                    <a:cubicBezTo>
                      <a:pt x="386" y="381"/>
                      <a:pt x="386" y="381"/>
                      <a:pt x="386" y="381"/>
                    </a:cubicBezTo>
                    <a:close/>
                    <a:moveTo>
                      <a:pt x="594" y="821"/>
                    </a:moveTo>
                    <a:cubicBezTo>
                      <a:pt x="442" y="821"/>
                      <a:pt x="442" y="821"/>
                      <a:pt x="442" y="821"/>
                    </a:cubicBezTo>
                    <a:cubicBezTo>
                      <a:pt x="442" y="437"/>
                      <a:pt x="442" y="437"/>
                      <a:pt x="442" y="437"/>
                    </a:cubicBezTo>
                    <a:cubicBezTo>
                      <a:pt x="826" y="437"/>
                      <a:pt x="826" y="437"/>
                      <a:pt x="826" y="437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826" y="821"/>
                      <a:pt x="826" y="821"/>
                      <a:pt x="826" y="82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55" y="561"/>
                      <a:pt x="755" y="561"/>
                      <a:pt x="755" y="561"/>
                    </a:cubicBezTo>
                    <a:cubicBezTo>
                      <a:pt x="736" y="492"/>
                      <a:pt x="693" y="478"/>
                      <a:pt x="663" y="478"/>
                    </a:cubicBezTo>
                    <a:cubicBezTo>
                      <a:pt x="653" y="478"/>
                      <a:pt x="644" y="478"/>
                      <a:pt x="636" y="480"/>
                    </a:cubicBezTo>
                    <a:cubicBezTo>
                      <a:pt x="627" y="482"/>
                      <a:pt x="591" y="490"/>
                      <a:pt x="570" y="520"/>
                    </a:cubicBezTo>
                    <a:cubicBezTo>
                      <a:pt x="558" y="537"/>
                      <a:pt x="547" y="563"/>
                      <a:pt x="554" y="601"/>
                    </a:cubicBezTo>
                    <a:cubicBezTo>
                      <a:pt x="594" y="821"/>
                      <a:pt x="594" y="821"/>
                      <a:pt x="594" y="821"/>
                    </a:cubicBezTo>
                    <a:cubicBezTo>
                      <a:pt x="594" y="821"/>
                      <a:pt x="594" y="821"/>
                      <a:pt x="594" y="821"/>
                    </a:cubicBezTo>
                    <a:close/>
                    <a:moveTo>
                      <a:pt x="371" y="1261"/>
                    </a:moveTo>
                    <a:cubicBezTo>
                      <a:pt x="0" y="1261"/>
                      <a:pt x="0" y="1261"/>
                      <a:pt x="0" y="1261"/>
                    </a:cubicBezTo>
                    <a:cubicBezTo>
                      <a:pt x="0" y="880"/>
                      <a:pt x="0" y="880"/>
                      <a:pt x="0" y="880"/>
                    </a:cubicBezTo>
                    <a:cubicBezTo>
                      <a:pt x="606" y="880"/>
                      <a:pt x="606" y="880"/>
                      <a:pt x="606" y="880"/>
                    </a:cubicBezTo>
                    <a:cubicBezTo>
                      <a:pt x="655" y="1150"/>
                      <a:pt x="655" y="1150"/>
                      <a:pt x="655" y="1150"/>
                    </a:cubicBezTo>
                    <a:cubicBezTo>
                      <a:pt x="655" y="1152"/>
                      <a:pt x="658" y="1155"/>
                      <a:pt x="658" y="1157"/>
                    </a:cubicBezTo>
                    <a:cubicBezTo>
                      <a:pt x="658" y="1157"/>
                      <a:pt x="658" y="1157"/>
                      <a:pt x="658" y="1157"/>
                    </a:cubicBezTo>
                    <a:cubicBezTo>
                      <a:pt x="658" y="1159"/>
                      <a:pt x="658" y="1159"/>
                      <a:pt x="658" y="1159"/>
                    </a:cubicBezTo>
                    <a:cubicBezTo>
                      <a:pt x="658" y="1171"/>
                      <a:pt x="653" y="1181"/>
                      <a:pt x="646" y="1193"/>
                    </a:cubicBezTo>
                    <a:cubicBezTo>
                      <a:pt x="644" y="1193"/>
                      <a:pt x="644" y="1193"/>
                      <a:pt x="644" y="1193"/>
                    </a:cubicBezTo>
                    <a:cubicBezTo>
                      <a:pt x="632" y="1193"/>
                      <a:pt x="620" y="118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608" y="1178"/>
                      <a:pt x="608" y="1178"/>
                      <a:pt x="608" y="1178"/>
                    </a:cubicBezTo>
                    <a:cubicBezTo>
                      <a:pt x="591" y="1167"/>
                      <a:pt x="577" y="1140"/>
                      <a:pt x="563" y="1117"/>
                    </a:cubicBezTo>
                    <a:cubicBezTo>
                      <a:pt x="556" y="1107"/>
                      <a:pt x="551" y="1096"/>
                      <a:pt x="544" y="1086"/>
                    </a:cubicBezTo>
                    <a:cubicBezTo>
                      <a:pt x="539" y="1079"/>
                      <a:pt x="537" y="1074"/>
                      <a:pt x="532" y="1067"/>
                    </a:cubicBezTo>
                    <a:cubicBezTo>
                      <a:pt x="525" y="1053"/>
                      <a:pt x="516" y="1036"/>
                      <a:pt x="502" y="1022"/>
                    </a:cubicBezTo>
                    <a:cubicBezTo>
                      <a:pt x="473" y="991"/>
                      <a:pt x="428" y="972"/>
                      <a:pt x="388" y="972"/>
                    </a:cubicBezTo>
                    <a:cubicBezTo>
                      <a:pt x="362" y="972"/>
                      <a:pt x="338" y="980"/>
                      <a:pt x="319" y="994"/>
                    </a:cubicBezTo>
                    <a:cubicBezTo>
                      <a:pt x="293" y="1017"/>
                      <a:pt x="270" y="1069"/>
                      <a:pt x="298" y="1105"/>
                    </a:cubicBezTo>
                    <a:cubicBezTo>
                      <a:pt x="303" y="1110"/>
                      <a:pt x="305" y="1114"/>
                      <a:pt x="310" y="1119"/>
                    </a:cubicBezTo>
                    <a:cubicBezTo>
                      <a:pt x="319" y="1133"/>
                      <a:pt x="331" y="1148"/>
                      <a:pt x="336" y="1157"/>
                    </a:cubicBezTo>
                    <a:cubicBezTo>
                      <a:pt x="343" y="1174"/>
                      <a:pt x="350" y="1193"/>
                      <a:pt x="355" y="1207"/>
                    </a:cubicBezTo>
                    <a:cubicBezTo>
                      <a:pt x="355" y="1209"/>
                      <a:pt x="357" y="1214"/>
                      <a:pt x="357" y="1219"/>
                    </a:cubicBezTo>
                    <a:cubicBezTo>
                      <a:pt x="359" y="1233"/>
                      <a:pt x="364" y="1247"/>
                      <a:pt x="371" y="1261"/>
                    </a:cubicBezTo>
                    <a:close/>
                    <a:moveTo>
                      <a:pt x="386" y="821"/>
                    </a:moveTo>
                    <a:cubicBezTo>
                      <a:pt x="0" y="821"/>
                      <a:pt x="0" y="821"/>
                      <a:pt x="0" y="82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386" y="437"/>
                      <a:pt x="386" y="437"/>
                      <a:pt x="386" y="437"/>
                    </a:cubicBezTo>
                    <a:cubicBezTo>
                      <a:pt x="386" y="821"/>
                      <a:pt x="386" y="821"/>
                      <a:pt x="386" y="821"/>
                    </a:cubicBezTo>
                    <a:cubicBezTo>
                      <a:pt x="386" y="821"/>
                      <a:pt x="386" y="821"/>
                      <a:pt x="386" y="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38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645565" y="5549720"/>
              <a:ext cx="1055680" cy="6378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8835" y="3809537"/>
            <a:ext cx="1924208" cy="1911290"/>
            <a:chOff x="2128382" y="1114466"/>
            <a:chExt cx="2209847" cy="2032632"/>
          </a:xfrm>
        </p:grpSpPr>
        <p:pic>
          <p:nvPicPr>
            <p:cNvPr id="3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8382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292804" y="1600128"/>
              <a:ext cx="1858965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</p:grpSp>
      <p:cxnSp>
        <p:nvCxnSpPr>
          <p:cNvPr id="35" name="Straight Arrow Connector 34"/>
          <p:cNvCxnSpPr>
            <a:cxnSpLocks/>
            <a:stCxn id="23" idx="3"/>
            <a:endCxn id="30" idx="2"/>
          </p:cNvCxnSpPr>
          <p:nvPr/>
        </p:nvCxnSpPr>
        <p:spPr>
          <a:xfrm flipV="1">
            <a:off x="8145453" y="3206444"/>
            <a:ext cx="1274776" cy="719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4221912" y="4124640"/>
            <a:ext cx="1234264" cy="586126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2661" y="5578706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 rot="20081727">
            <a:off x="4107728" y="4197121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43993" y="932620"/>
            <a:ext cx="1903061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23412" y="1600127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66155" y="2121634"/>
            <a:ext cx="1404304" cy="833658"/>
            <a:chOff x="2964395" y="2392385"/>
            <a:chExt cx="1442727" cy="683502"/>
          </a:xfrm>
        </p:grpSpPr>
        <p:sp>
          <p:nvSpPr>
            <p:cNvPr id="38" name="TextBox 37"/>
            <p:cNvSpPr txBox="1"/>
            <p:nvPr/>
          </p:nvSpPr>
          <p:spPr>
            <a:xfrm rot="1885119">
              <a:off x="2964395" y="2727572"/>
              <a:ext cx="1361165" cy="330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altLang="zh-CN" sz="1300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publishService()</a:t>
              </a:r>
              <a:endParaRPr lang="en-US" sz="13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072717" y="2392385"/>
              <a:ext cx="1334405" cy="683502"/>
            </a:xfrm>
            <a:prstGeom prst="straightConnector1">
              <a:avLst/>
            </a:prstGeom>
            <a:ln w="317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8360308" y="388584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177697" y="4839221"/>
            <a:ext cx="1448402" cy="916536"/>
            <a:chOff x="-260260" y="770872"/>
            <a:chExt cx="1574225" cy="981728"/>
          </a:xfrm>
          <a:solidFill>
            <a:srgbClr val="00B0F0"/>
          </a:solidFill>
        </p:grpSpPr>
        <p:sp>
          <p:nvSpPr>
            <p:cNvPr id="64" name="TextBox 63"/>
            <p:cNvSpPr txBox="1"/>
            <p:nvPr/>
          </p:nvSpPr>
          <p:spPr>
            <a:xfrm>
              <a:off x="-260260" y="1404235"/>
              <a:ext cx="1574225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consumer)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66" name="Oval 65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8247194" y="2960326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dirty="0" smtClean="0"/>
              <a:t>Authenticated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546051" y="4826635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27632" y="3307491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REST </a:t>
            </a:r>
            <a:r>
              <a:rPr lang="en-US" sz="1400" dirty="0"/>
              <a:t>API calls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7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/>
      <p:bldP spid="62" grpId="0"/>
      <p:bldP spid="51" grpId="0"/>
      <p:bldP spid="53" grpId="0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5656" y="2016273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5" name="TextBox 4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contributor)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" name="Oval 6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10482440" y="2016273"/>
            <a:ext cx="1379360" cy="1063579"/>
            <a:chOff x="9267509" y="4841919"/>
            <a:chExt cx="1170718" cy="916536"/>
          </a:xfrm>
        </p:grpSpPr>
        <p:sp>
          <p:nvSpPr>
            <p:cNvPr id="14" name="TextBox 13"/>
            <p:cNvSpPr txBox="1"/>
            <p:nvPr/>
          </p:nvSpPr>
          <p:spPr>
            <a:xfrm>
              <a:off x="9267509" y="5496225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604120" y="5093939"/>
              <a:ext cx="477369" cy="327977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21718" y="9927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3814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0509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6169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V="1">
            <a:off x="6455476" y="3873358"/>
            <a:ext cx="3297" cy="942215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98808" y="4172740"/>
            <a:ext cx="2293377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 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2648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7008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0546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3796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4441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7267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6113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7955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5324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730400" y="5134735"/>
            <a:ext cx="1657224" cy="962391"/>
            <a:chOff x="-282211" y="770872"/>
            <a:chExt cx="1586593" cy="981461"/>
          </a:xfrm>
          <a:solidFill>
            <a:srgbClr val="00B0F0"/>
          </a:solidFill>
        </p:grpSpPr>
        <p:sp>
          <p:nvSpPr>
            <p:cNvPr id="76" name="TextBox 75"/>
            <p:cNvSpPr txBox="1"/>
            <p:nvPr/>
          </p:nvSpPr>
          <p:spPr>
            <a:xfrm>
              <a:off x="-282211" y="1403968"/>
              <a:ext cx="1586593" cy="3483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 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Scientist</a:t>
              </a:r>
            </a:p>
            <a:p>
              <a:pPr algn="ctr" defTabSz="931881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243002" y="770872"/>
              <a:ext cx="564718" cy="522569"/>
              <a:chOff x="5809310" y="1674658"/>
              <a:chExt cx="4585732" cy="4226967"/>
            </a:xfrm>
            <a:grpFill/>
          </p:grpSpPr>
          <p:sp>
            <p:nvSpPr>
              <p:cNvPr id="78" name="Oval 77"/>
              <p:cNvSpPr/>
              <p:nvPr/>
            </p:nvSpPr>
            <p:spPr>
              <a:xfrm>
                <a:off x="6881217" y="1674658"/>
                <a:ext cx="2210082" cy="2210082"/>
              </a:xfrm>
              <a:prstGeom prst="ellipse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5809310" y="3984172"/>
                <a:ext cx="3316029" cy="1917453"/>
              </a:xfrm>
              <a:custGeom>
                <a:avLst/>
                <a:gdLst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258008 w 3331029"/>
                  <a:gd name="connsiteY15" fmla="*/ 1716833 h 1912775"/>
                  <a:gd name="connsiteX16" fmla="*/ 2164702 w 3331029"/>
                  <a:gd name="connsiteY16" fmla="*/ 1782147 h 1912775"/>
                  <a:gd name="connsiteX17" fmla="*/ 1968760 w 3331029"/>
                  <a:gd name="connsiteY17" fmla="*/ 1446245 h 1912775"/>
                  <a:gd name="connsiteX18" fmla="*/ 1688841 w 3331029"/>
                  <a:gd name="connsiteY18" fmla="*/ 886408 h 1912775"/>
                  <a:gd name="connsiteX19" fmla="*/ 1558213 w 3331029"/>
                  <a:gd name="connsiteY19" fmla="*/ 457200 h 1912775"/>
                  <a:gd name="connsiteX20" fmla="*/ 1418253 w 3331029"/>
                  <a:gd name="connsiteY20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528596 w 3331029"/>
                  <a:gd name="connsiteY14" fmla="*/ 1212980 h 1912775"/>
                  <a:gd name="connsiteX15" fmla="*/ 2164702 w 3331029"/>
                  <a:gd name="connsiteY15" fmla="*/ 1782147 h 1912775"/>
                  <a:gd name="connsiteX16" fmla="*/ 1968760 w 3331029"/>
                  <a:gd name="connsiteY16" fmla="*/ 1446245 h 1912775"/>
                  <a:gd name="connsiteX17" fmla="*/ 1688841 w 3331029"/>
                  <a:gd name="connsiteY17" fmla="*/ 886408 h 1912775"/>
                  <a:gd name="connsiteX18" fmla="*/ 1558213 w 3331029"/>
                  <a:gd name="connsiteY18" fmla="*/ 457200 h 1912775"/>
                  <a:gd name="connsiteX19" fmla="*/ 1418253 w 3331029"/>
                  <a:gd name="connsiteY19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827176 w 3331029"/>
                  <a:gd name="connsiteY13" fmla="*/ 279918 h 1912775"/>
                  <a:gd name="connsiteX14" fmla="*/ 2164702 w 3331029"/>
                  <a:gd name="connsiteY14" fmla="*/ 1782147 h 1912775"/>
                  <a:gd name="connsiteX15" fmla="*/ 1968760 w 3331029"/>
                  <a:gd name="connsiteY15" fmla="*/ 1446245 h 1912775"/>
                  <a:gd name="connsiteX16" fmla="*/ 1688841 w 3331029"/>
                  <a:gd name="connsiteY16" fmla="*/ 886408 h 1912775"/>
                  <a:gd name="connsiteX17" fmla="*/ 1558213 w 3331029"/>
                  <a:gd name="connsiteY17" fmla="*/ 457200 h 1912775"/>
                  <a:gd name="connsiteX18" fmla="*/ 1418253 w 3331029"/>
                  <a:gd name="connsiteY18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558213 w 3331029"/>
                  <a:gd name="connsiteY16" fmla="*/ 457200 h 1912775"/>
                  <a:gd name="connsiteX17" fmla="*/ 1418253 w 3331029"/>
                  <a:gd name="connsiteY17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688841 w 3331029"/>
                  <a:gd name="connsiteY15" fmla="*/ 886408 h 1912775"/>
                  <a:gd name="connsiteX16" fmla="*/ 1418253 w 3331029"/>
                  <a:gd name="connsiteY16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968760 w 3331029"/>
                  <a:gd name="connsiteY14" fmla="*/ 1446245 h 1912775"/>
                  <a:gd name="connsiteX15" fmla="*/ 1418253 w 3331029"/>
                  <a:gd name="connsiteY15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18253 w 3331029"/>
                  <a:gd name="connsiteY0" fmla="*/ 9331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18253 w 3331029"/>
                  <a:gd name="connsiteY14" fmla="*/ 9331 h 1912775"/>
                  <a:gd name="connsiteX0" fmla="*/ 1436914 w 3331029"/>
                  <a:gd name="connsiteY0" fmla="*/ 0 h 1912775"/>
                  <a:gd name="connsiteX1" fmla="*/ 475862 w 3331029"/>
                  <a:gd name="connsiteY1" fmla="*/ 419877 h 1912775"/>
                  <a:gd name="connsiteX2" fmla="*/ 223935 w 3331029"/>
                  <a:gd name="connsiteY2" fmla="*/ 699796 h 1912775"/>
                  <a:gd name="connsiteX3" fmla="*/ 130629 w 3331029"/>
                  <a:gd name="connsiteY3" fmla="*/ 989045 h 1912775"/>
                  <a:gd name="connsiteX4" fmla="*/ 0 w 3331029"/>
                  <a:gd name="connsiteY4" fmla="*/ 1614196 h 1912775"/>
                  <a:gd name="connsiteX5" fmla="*/ 746449 w 3331029"/>
                  <a:gd name="connsiteY5" fmla="*/ 1828800 h 1912775"/>
                  <a:gd name="connsiteX6" fmla="*/ 1735494 w 3331029"/>
                  <a:gd name="connsiteY6" fmla="*/ 1912775 h 1912775"/>
                  <a:gd name="connsiteX7" fmla="*/ 2948474 w 3331029"/>
                  <a:gd name="connsiteY7" fmla="*/ 1884784 h 1912775"/>
                  <a:gd name="connsiteX8" fmla="*/ 2901821 w 3331029"/>
                  <a:gd name="connsiteY8" fmla="*/ 1772816 h 1912775"/>
                  <a:gd name="connsiteX9" fmla="*/ 3247053 w 3331029"/>
                  <a:gd name="connsiteY9" fmla="*/ 783771 h 1912775"/>
                  <a:gd name="connsiteX10" fmla="*/ 3331029 w 3331029"/>
                  <a:gd name="connsiteY10" fmla="*/ 513184 h 1912775"/>
                  <a:gd name="connsiteX11" fmla="*/ 3331029 w 3331029"/>
                  <a:gd name="connsiteY11" fmla="*/ 158620 h 1912775"/>
                  <a:gd name="connsiteX12" fmla="*/ 2911151 w 3331029"/>
                  <a:gd name="connsiteY12" fmla="*/ 0 h 1912775"/>
                  <a:gd name="connsiteX13" fmla="*/ 2164702 w 3331029"/>
                  <a:gd name="connsiteY13" fmla="*/ 1782147 h 1912775"/>
                  <a:gd name="connsiteX14" fmla="*/ 1436914 w 3331029"/>
                  <a:gd name="connsiteY14" fmla="*/ 0 h 1912775"/>
                  <a:gd name="connsiteX0" fmla="*/ 1436914 w 3331029"/>
                  <a:gd name="connsiteY0" fmla="*/ 0 h 1912775"/>
                  <a:gd name="connsiteX1" fmla="*/ 223935 w 3331029"/>
                  <a:gd name="connsiteY1" fmla="*/ 699796 h 1912775"/>
                  <a:gd name="connsiteX2" fmla="*/ 130629 w 3331029"/>
                  <a:gd name="connsiteY2" fmla="*/ 989045 h 1912775"/>
                  <a:gd name="connsiteX3" fmla="*/ 0 w 3331029"/>
                  <a:gd name="connsiteY3" fmla="*/ 1614196 h 1912775"/>
                  <a:gd name="connsiteX4" fmla="*/ 746449 w 3331029"/>
                  <a:gd name="connsiteY4" fmla="*/ 1828800 h 1912775"/>
                  <a:gd name="connsiteX5" fmla="*/ 1735494 w 3331029"/>
                  <a:gd name="connsiteY5" fmla="*/ 1912775 h 1912775"/>
                  <a:gd name="connsiteX6" fmla="*/ 2948474 w 3331029"/>
                  <a:gd name="connsiteY6" fmla="*/ 1884784 h 1912775"/>
                  <a:gd name="connsiteX7" fmla="*/ 2901821 w 3331029"/>
                  <a:gd name="connsiteY7" fmla="*/ 1772816 h 1912775"/>
                  <a:gd name="connsiteX8" fmla="*/ 3247053 w 3331029"/>
                  <a:gd name="connsiteY8" fmla="*/ 783771 h 1912775"/>
                  <a:gd name="connsiteX9" fmla="*/ 3331029 w 3331029"/>
                  <a:gd name="connsiteY9" fmla="*/ 513184 h 1912775"/>
                  <a:gd name="connsiteX10" fmla="*/ 3331029 w 3331029"/>
                  <a:gd name="connsiteY10" fmla="*/ 158620 h 1912775"/>
                  <a:gd name="connsiteX11" fmla="*/ 2911151 w 3331029"/>
                  <a:gd name="connsiteY11" fmla="*/ 0 h 1912775"/>
                  <a:gd name="connsiteX12" fmla="*/ 2164702 w 3331029"/>
                  <a:gd name="connsiteY12" fmla="*/ 1782147 h 1912775"/>
                  <a:gd name="connsiteX13" fmla="*/ 1436914 w 3331029"/>
                  <a:gd name="connsiteY13" fmla="*/ 0 h 1912775"/>
                  <a:gd name="connsiteX0" fmla="*/ 1436914 w 3331029"/>
                  <a:gd name="connsiteY0" fmla="*/ 0 h 1912775"/>
                  <a:gd name="connsiteX1" fmla="*/ 130629 w 3331029"/>
                  <a:gd name="connsiteY1" fmla="*/ 989045 h 1912775"/>
                  <a:gd name="connsiteX2" fmla="*/ 0 w 3331029"/>
                  <a:gd name="connsiteY2" fmla="*/ 1614196 h 1912775"/>
                  <a:gd name="connsiteX3" fmla="*/ 746449 w 3331029"/>
                  <a:gd name="connsiteY3" fmla="*/ 1828800 h 1912775"/>
                  <a:gd name="connsiteX4" fmla="*/ 1735494 w 3331029"/>
                  <a:gd name="connsiteY4" fmla="*/ 1912775 h 1912775"/>
                  <a:gd name="connsiteX5" fmla="*/ 2948474 w 3331029"/>
                  <a:gd name="connsiteY5" fmla="*/ 1884784 h 1912775"/>
                  <a:gd name="connsiteX6" fmla="*/ 2901821 w 3331029"/>
                  <a:gd name="connsiteY6" fmla="*/ 1772816 h 1912775"/>
                  <a:gd name="connsiteX7" fmla="*/ 3247053 w 3331029"/>
                  <a:gd name="connsiteY7" fmla="*/ 783771 h 1912775"/>
                  <a:gd name="connsiteX8" fmla="*/ 3331029 w 3331029"/>
                  <a:gd name="connsiteY8" fmla="*/ 513184 h 1912775"/>
                  <a:gd name="connsiteX9" fmla="*/ 3331029 w 3331029"/>
                  <a:gd name="connsiteY9" fmla="*/ 158620 h 1912775"/>
                  <a:gd name="connsiteX10" fmla="*/ 2911151 w 3331029"/>
                  <a:gd name="connsiteY10" fmla="*/ 0 h 1912775"/>
                  <a:gd name="connsiteX11" fmla="*/ 2164702 w 3331029"/>
                  <a:gd name="connsiteY11" fmla="*/ 1782147 h 1912775"/>
                  <a:gd name="connsiteX12" fmla="*/ 1436914 w 3331029"/>
                  <a:gd name="connsiteY12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746449 w 3331029"/>
                  <a:gd name="connsiteY2" fmla="*/ 1828800 h 1912775"/>
                  <a:gd name="connsiteX3" fmla="*/ 1735494 w 3331029"/>
                  <a:gd name="connsiteY3" fmla="*/ 1912775 h 1912775"/>
                  <a:gd name="connsiteX4" fmla="*/ 2948474 w 3331029"/>
                  <a:gd name="connsiteY4" fmla="*/ 1884784 h 1912775"/>
                  <a:gd name="connsiteX5" fmla="*/ 2901821 w 3331029"/>
                  <a:gd name="connsiteY5" fmla="*/ 1772816 h 1912775"/>
                  <a:gd name="connsiteX6" fmla="*/ 3247053 w 3331029"/>
                  <a:gd name="connsiteY6" fmla="*/ 783771 h 1912775"/>
                  <a:gd name="connsiteX7" fmla="*/ 3331029 w 3331029"/>
                  <a:gd name="connsiteY7" fmla="*/ 513184 h 1912775"/>
                  <a:gd name="connsiteX8" fmla="*/ 3331029 w 3331029"/>
                  <a:gd name="connsiteY8" fmla="*/ 158620 h 1912775"/>
                  <a:gd name="connsiteX9" fmla="*/ 2911151 w 3331029"/>
                  <a:gd name="connsiteY9" fmla="*/ 0 h 1912775"/>
                  <a:gd name="connsiteX10" fmla="*/ 2164702 w 3331029"/>
                  <a:gd name="connsiteY10" fmla="*/ 1782147 h 1912775"/>
                  <a:gd name="connsiteX11" fmla="*/ 1436914 w 3331029"/>
                  <a:gd name="connsiteY11" fmla="*/ 0 h 1912775"/>
                  <a:gd name="connsiteX0" fmla="*/ 1436914 w 3331029"/>
                  <a:gd name="connsiteY0" fmla="*/ 0 h 1912775"/>
                  <a:gd name="connsiteX1" fmla="*/ 0 w 3331029"/>
                  <a:gd name="connsiteY1" fmla="*/ 1614196 h 1912775"/>
                  <a:gd name="connsiteX2" fmla="*/ 1735494 w 3331029"/>
                  <a:gd name="connsiteY2" fmla="*/ 1912775 h 1912775"/>
                  <a:gd name="connsiteX3" fmla="*/ 2948474 w 3331029"/>
                  <a:gd name="connsiteY3" fmla="*/ 1884784 h 1912775"/>
                  <a:gd name="connsiteX4" fmla="*/ 2901821 w 3331029"/>
                  <a:gd name="connsiteY4" fmla="*/ 1772816 h 1912775"/>
                  <a:gd name="connsiteX5" fmla="*/ 3247053 w 3331029"/>
                  <a:gd name="connsiteY5" fmla="*/ 783771 h 1912775"/>
                  <a:gd name="connsiteX6" fmla="*/ 3331029 w 3331029"/>
                  <a:gd name="connsiteY6" fmla="*/ 513184 h 1912775"/>
                  <a:gd name="connsiteX7" fmla="*/ 3331029 w 3331029"/>
                  <a:gd name="connsiteY7" fmla="*/ 158620 h 1912775"/>
                  <a:gd name="connsiteX8" fmla="*/ 2911151 w 3331029"/>
                  <a:gd name="connsiteY8" fmla="*/ 0 h 1912775"/>
                  <a:gd name="connsiteX9" fmla="*/ 2164702 w 3331029"/>
                  <a:gd name="connsiteY9" fmla="*/ 1782147 h 1912775"/>
                  <a:gd name="connsiteX10" fmla="*/ 1436914 w 3331029"/>
                  <a:gd name="connsiteY10" fmla="*/ 0 h 1912775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884784"/>
                  <a:gd name="connsiteX1" fmla="*/ 0 w 3331029"/>
                  <a:gd name="connsiteY1" fmla="*/ 1614196 h 1884784"/>
                  <a:gd name="connsiteX2" fmla="*/ 2948474 w 3331029"/>
                  <a:gd name="connsiteY2" fmla="*/ 1884784 h 1884784"/>
                  <a:gd name="connsiteX3" fmla="*/ 2901821 w 3331029"/>
                  <a:gd name="connsiteY3" fmla="*/ 1772816 h 1884784"/>
                  <a:gd name="connsiteX4" fmla="*/ 3247053 w 3331029"/>
                  <a:gd name="connsiteY4" fmla="*/ 783771 h 1884784"/>
                  <a:gd name="connsiteX5" fmla="*/ 3331029 w 3331029"/>
                  <a:gd name="connsiteY5" fmla="*/ 513184 h 1884784"/>
                  <a:gd name="connsiteX6" fmla="*/ 3331029 w 3331029"/>
                  <a:gd name="connsiteY6" fmla="*/ 158620 h 1884784"/>
                  <a:gd name="connsiteX7" fmla="*/ 2911151 w 3331029"/>
                  <a:gd name="connsiteY7" fmla="*/ 0 h 1884784"/>
                  <a:gd name="connsiteX8" fmla="*/ 2164702 w 3331029"/>
                  <a:gd name="connsiteY8" fmla="*/ 1782147 h 1884784"/>
                  <a:gd name="connsiteX9" fmla="*/ 1436914 w 3331029"/>
                  <a:gd name="connsiteY9" fmla="*/ 0 h 1884784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247053 w 3331029"/>
                  <a:gd name="connsiteY4" fmla="*/ 783771 h 1915295"/>
                  <a:gd name="connsiteX5" fmla="*/ 3331029 w 3331029"/>
                  <a:gd name="connsiteY5" fmla="*/ 513184 h 1915295"/>
                  <a:gd name="connsiteX6" fmla="*/ 3331029 w 3331029"/>
                  <a:gd name="connsiteY6" fmla="*/ 158620 h 1915295"/>
                  <a:gd name="connsiteX7" fmla="*/ 2911151 w 3331029"/>
                  <a:gd name="connsiteY7" fmla="*/ 0 h 1915295"/>
                  <a:gd name="connsiteX8" fmla="*/ 2164702 w 3331029"/>
                  <a:gd name="connsiteY8" fmla="*/ 1782147 h 1915295"/>
                  <a:gd name="connsiteX9" fmla="*/ 1436914 w 3331029"/>
                  <a:gd name="connsiteY9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36914 w 3331029"/>
                  <a:gd name="connsiteY0" fmla="*/ 0 h 1915295"/>
                  <a:gd name="connsiteX1" fmla="*/ 0 w 3331029"/>
                  <a:gd name="connsiteY1" fmla="*/ 1614196 h 1915295"/>
                  <a:gd name="connsiteX2" fmla="*/ 2948474 w 3331029"/>
                  <a:gd name="connsiteY2" fmla="*/ 1884784 h 1915295"/>
                  <a:gd name="connsiteX3" fmla="*/ 2901821 w 3331029"/>
                  <a:gd name="connsiteY3" fmla="*/ 1772816 h 1915295"/>
                  <a:gd name="connsiteX4" fmla="*/ 3331029 w 3331029"/>
                  <a:gd name="connsiteY4" fmla="*/ 513184 h 1915295"/>
                  <a:gd name="connsiteX5" fmla="*/ 3331029 w 3331029"/>
                  <a:gd name="connsiteY5" fmla="*/ 158620 h 1915295"/>
                  <a:gd name="connsiteX6" fmla="*/ 2911151 w 3331029"/>
                  <a:gd name="connsiteY6" fmla="*/ 0 h 1915295"/>
                  <a:gd name="connsiteX7" fmla="*/ 2164702 w 3331029"/>
                  <a:gd name="connsiteY7" fmla="*/ 1782147 h 1915295"/>
                  <a:gd name="connsiteX8" fmla="*/ 1436914 w 3331029"/>
                  <a:gd name="connsiteY8" fmla="*/ 0 h 1915295"/>
                  <a:gd name="connsiteX0" fmla="*/ 1414689 w 3308804"/>
                  <a:gd name="connsiteY0" fmla="*/ 0 h 1917453"/>
                  <a:gd name="connsiteX1" fmla="*/ 0 w 3308804"/>
                  <a:gd name="connsiteY1" fmla="*/ 1623721 h 1917453"/>
                  <a:gd name="connsiteX2" fmla="*/ 2926249 w 3308804"/>
                  <a:gd name="connsiteY2" fmla="*/ 1884784 h 1917453"/>
                  <a:gd name="connsiteX3" fmla="*/ 2879596 w 3308804"/>
                  <a:gd name="connsiteY3" fmla="*/ 1772816 h 1917453"/>
                  <a:gd name="connsiteX4" fmla="*/ 3308804 w 3308804"/>
                  <a:gd name="connsiteY4" fmla="*/ 513184 h 1917453"/>
                  <a:gd name="connsiteX5" fmla="*/ 3308804 w 3308804"/>
                  <a:gd name="connsiteY5" fmla="*/ 158620 h 1917453"/>
                  <a:gd name="connsiteX6" fmla="*/ 2888926 w 3308804"/>
                  <a:gd name="connsiteY6" fmla="*/ 0 h 1917453"/>
                  <a:gd name="connsiteX7" fmla="*/ 2142477 w 3308804"/>
                  <a:gd name="connsiteY7" fmla="*/ 1782147 h 1917453"/>
                  <a:gd name="connsiteX8" fmla="*/ 1414689 w 3308804"/>
                  <a:gd name="connsiteY8" fmla="*/ 0 h 1917453"/>
                  <a:gd name="connsiteX0" fmla="*/ 1417845 w 3311960"/>
                  <a:gd name="connsiteY0" fmla="*/ 0 h 1917453"/>
                  <a:gd name="connsiteX1" fmla="*/ 3156 w 3311960"/>
                  <a:gd name="connsiteY1" fmla="*/ 1623721 h 1917453"/>
                  <a:gd name="connsiteX2" fmla="*/ 2929405 w 3311960"/>
                  <a:gd name="connsiteY2" fmla="*/ 1884784 h 1917453"/>
                  <a:gd name="connsiteX3" fmla="*/ 2882752 w 3311960"/>
                  <a:gd name="connsiteY3" fmla="*/ 1772816 h 1917453"/>
                  <a:gd name="connsiteX4" fmla="*/ 3311960 w 3311960"/>
                  <a:gd name="connsiteY4" fmla="*/ 513184 h 1917453"/>
                  <a:gd name="connsiteX5" fmla="*/ 3311960 w 3311960"/>
                  <a:gd name="connsiteY5" fmla="*/ 158620 h 1917453"/>
                  <a:gd name="connsiteX6" fmla="*/ 2892082 w 3311960"/>
                  <a:gd name="connsiteY6" fmla="*/ 0 h 1917453"/>
                  <a:gd name="connsiteX7" fmla="*/ 2145633 w 3311960"/>
                  <a:gd name="connsiteY7" fmla="*/ 1782147 h 1917453"/>
                  <a:gd name="connsiteX8" fmla="*/ 1417845 w 3311960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  <a:gd name="connsiteX0" fmla="*/ 1421914 w 3316029"/>
                  <a:gd name="connsiteY0" fmla="*/ 0 h 1917453"/>
                  <a:gd name="connsiteX1" fmla="*/ 7225 w 3316029"/>
                  <a:gd name="connsiteY1" fmla="*/ 1623721 h 1917453"/>
                  <a:gd name="connsiteX2" fmla="*/ 2933474 w 3316029"/>
                  <a:gd name="connsiteY2" fmla="*/ 1884784 h 1917453"/>
                  <a:gd name="connsiteX3" fmla="*/ 2886821 w 3316029"/>
                  <a:gd name="connsiteY3" fmla="*/ 1772816 h 1917453"/>
                  <a:gd name="connsiteX4" fmla="*/ 3316029 w 3316029"/>
                  <a:gd name="connsiteY4" fmla="*/ 513184 h 1917453"/>
                  <a:gd name="connsiteX5" fmla="*/ 3316029 w 3316029"/>
                  <a:gd name="connsiteY5" fmla="*/ 158620 h 1917453"/>
                  <a:gd name="connsiteX6" fmla="*/ 2896151 w 3316029"/>
                  <a:gd name="connsiteY6" fmla="*/ 0 h 1917453"/>
                  <a:gd name="connsiteX7" fmla="*/ 2149702 w 3316029"/>
                  <a:gd name="connsiteY7" fmla="*/ 1782147 h 1917453"/>
                  <a:gd name="connsiteX8" fmla="*/ 1421914 w 3316029"/>
                  <a:gd name="connsiteY8" fmla="*/ 0 h 1917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6029" h="1917453">
                    <a:moveTo>
                      <a:pt x="1421914" y="0"/>
                    </a:moveTo>
                    <a:cubicBezTo>
                      <a:pt x="-316689" y="435428"/>
                      <a:pt x="45908" y="1617501"/>
                      <a:pt x="7225" y="1623721"/>
                    </a:cubicBezTo>
                    <a:cubicBezTo>
                      <a:pt x="868946" y="1956513"/>
                      <a:pt x="1941319" y="1943878"/>
                      <a:pt x="2933474" y="1884784"/>
                    </a:cubicBezTo>
                    <a:lnTo>
                      <a:pt x="2886821" y="1772816"/>
                    </a:lnTo>
                    <a:lnTo>
                      <a:pt x="3316029" y="513184"/>
                    </a:lnTo>
                    <a:lnTo>
                      <a:pt x="3316029" y="158620"/>
                    </a:lnTo>
                    <a:lnTo>
                      <a:pt x="2896151" y="0"/>
                    </a:lnTo>
                    <a:cubicBezTo>
                      <a:pt x="2731310" y="584719"/>
                      <a:pt x="2473163" y="1374710"/>
                      <a:pt x="2149702" y="1782147"/>
                    </a:cubicBezTo>
                    <a:cubicBezTo>
                      <a:pt x="1826241" y="1377820"/>
                      <a:pt x="1568094" y="572278"/>
                      <a:pt x="142191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7703901" y="4266374"/>
                <a:ext cx="426246" cy="1117201"/>
              </a:xfrm>
              <a:custGeom>
                <a:avLst/>
                <a:gdLst>
                  <a:gd name="connsiteX0" fmla="*/ 73823 w 426246"/>
                  <a:gd name="connsiteY0" fmla="*/ 402431 h 1117201"/>
                  <a:gd name="connsiteX1" fmla="*/ 352424 w 426246"/>
                  <a:gd name="connsiteY1" fmla="*/ 402431 h 1117201"/>
                  <a:gd name="connsiteX2" fmla="*/ 426246 w 426246"/>
                  <a:gd name="connsiteY2" fmla="*/ 726281 h 1117201"/>
                  <a:gd name="connsiteX3" fmla="*/ 426245 w 426246"/>
                  <a:gd name="connsiteY3" fmla="*/ 726281 h 1117201"/>
                  <a:gd name="connsiteX4" fmla="*/ 213123 w 426246"/>
                  <a:gd name="connsiteY4" fmla="*/ 1117201 h 1117201"/>
                  <a:gd name="connsiteX5" fmla="*/ 0 w 426246"/>
                  <a:gd name="connsiteY5" fmla="*/ 726281 h 1117201"/>
                  <a:gd name="connsiteX6" fmla="*/ 1 w 426246"/>
                  <a:gd name="connsiteY6" fmla="*/ 726281 h 1117201"/>
                  <a:gd name="connsiteX7" fmla="*/ 46437 w 426246"/>
                  <a:gd name="connsiteY7" fmla="*/ 0 h 1117201"/>
                  <a:gd name="connsiteX8" fmla="*/ 379811 w 426246"/>
                  <a:gd name="connsiteY8" fmla="*/ 0 h 1117201"/>
                  <a:gd name="connsiteX9" fmla="*/ 426246 w 426246"/>
                  <a:gd name="connsiteY9" fmla="*/ 46435 h 1117201"/>
                  <a:gd name="connsiteX10" fmla="*/ 358380 w 426246"/>
                  <a:gd name="connsiteY10" fmla="*/ 335756 h 1117201"/>
                  <a:gd name="connsiteX11" fmla="*/ 65488 w 426246"/>
                  <a:gd name="connsiteY11" fmla="*/ 335756 h 1117201"/>
                  <a:gd name="connsiteX12" fmla="*/ 2 w 426246"/>
                  <a:gd name="connsiteY12" fmla="*/ 46435 h 1117201"/>
                  <a:gd name="connsiteX13" fmla="*/ 46437 w 426246"/>
                  <a:gd name="connsiteY13" fmla="*/ 0 h 11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6246" h="1117201">
                    <a:moveTo>
                      <a:pt x="73823" y="402431"/>
                    </a:moveTo>
                    <a:lnTo>
                      <a:pt x="352424" y="402431"/>
                    </a:lnTo>
                    <a:lnTo>
                      <a:pt x="426246" y="726281"/>
                    </a:lnTo>
                    <a:lnTo>
                      <a:pt x="426245" y="726281"/>
                    </a:lnTo>
                    <a:lnTo>
                      <a:pt x="213123" y="1117201"/>
                    </a:lnTo>
                    <a:lnTo>
                      <a:pt x="0" y="726281"/>
                    </a:lnTo>
                    <a:lnTo>
                      <a:pt x="1" y="726281"/>
                    </a:lnTo>
                    <a:close/>
                    <a:moveTo>
                      <a:pt x="46437" y="0"/>
                    </a:moveTo>
                    <a:lnTo>
                      <a:pt x="379811" y="0"/>
                    </a:lnTo>
                    <a:cubicBezTo>
                      <a:pt x="405456" y="0"/>
                      <a:pt x="426246" y="20790"/>
                      <a:pt x="426246" y="46435"/>
                    </a:cubicBezTo>
                    <a:lnTo>
                      <a:pt x="358380" y="335756"/>
                    </a:lnTo>
                    <a:lnTo>
                      <a:pt x="65488" y="335756"/>
                    </a:lnTo>
                    <a:cubicBezTo>
                      <a:pt x="49813" y="273249"/>
                      <a:pt x="2" y="102394"/>
                      <a:pt x="2" y="46435"/>
                    </a:cubicBezTo>
                    <a:cubicBezTo>
                      <a:pt x="2" y="20790"/>
                      <a:pt x="20792" y="0"/>
                      <a:pt x="46437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8847534" y="3857942"/>
                <a:ext cx="1547508" cy="2041525"/>
              </a:xfrm>
              <a:custGeom>
                <a:avLst/>
                <a:gdLst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39750 w 1543050"/>
                  <a:gd name="connsiteY17" fmla="*/ 679450 h 2041525"/>
                  <a:gd name="connsiteX18" fmla="*/ 558800 w 1543050"/>
                  <a:gd name="connsiteY18" fmla="*/ 536575 h 2041525"/>
                  <a:gd name="connsiteX19" fmla="*/ 552450 w 1543050"/>
                  <a:gd name="connsiteY19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50850 w 1543050"/>
                  <a:gd name="connsiteY16" fmla="*/ 939800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98550 w 1543050"/>
                  <a:gd name="connsiteY15" fmla="*/ 94297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8800 w 1543050"/>
                  <a:gd name="connsiteY17" fmla="*/ 536575 h 2041525"/>
                  <a:gd name="connsiteX18" fmla="*/ 552450 w 1543050"/>
                  <a:gd name="connsiteY18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52450 w 1543050"/>
                  <a:gd name="connsiteY0" fmla="*/ 952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2450 w 1543050"/>
                  <a:gd name="connsiteY17" fmla="*/ 952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6197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6197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00125 w 1543050"/>
                  <a:gd name="connsiteY14" fmla="*/ 584200 h 2041525"/>
                  <a:gd name="connsiteX15" fmla="*/ 1079500 w 1543050"/>
                  <a:gd name="connsiteY15" fmla="*/ 936625 h 2041525"/>
                  <a:gd name="connsiteX16" fmla="*/ 463550 w 1543050"/>
                  <a:gd name="connsiteY16" fmla="*/ 930275 h 2041525"/>
                  <a:gd name="connsiteX17" fmla="*/ 555625 w 1543050"/>
                  <a:gd name="connsiteY17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30300 w 1543050"/>
                  <a:gd name="connsiteY11" fmla="*/ 504825 h 2041525"/>
                  <a:gd name="connsiteX12" fmla="*/ 1120775 w 1543050"/>
                  <a:gd name="connsiteY12" fmla="*/ 12700 h 2041525"/>
                  <a:gd name="connsiteX13" fmla="*/ 996950 w 1543050"/>
                  <a:gd name="connsiteY13" fmla="*/ 12700 h 2041525"/>
                  <a:gd name="connsiteX14" fmla="*/ 1079500 w 1543050"/>
                  <a:gd name="connsiteY14" fmla="*/ 936625 h 2041525"/>
                  <a:gd name="connsiteX15" fmla="*/ 463550 w 1543050"/>
                  <a:gd name="connsiteY15" fmla="*/ 930275 h 2041525"/>
                  <a:gd name="connsiteX16" fmla="*/ 555625 w 1543050"/>
                  <a:gd name="connsiteY16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43000 w 1543050"/>
                  <a:gd name="connsiteY10" fmla="*/ 657225 h 2041525"/>
                  <a:gd name="connsiteX11" fmla="*/ 1120775 w 1543050"/>
                  <a:gd name="connsiteY11" fmla="*/ 12700 h 2041525"/>
                  <a:gd name="connsiteX12" fmla="*/ 996950 w 1543050"/>
                  <a:gd name="connsiteY12" fmla="*/ 12700 h 2041525"/>
                  <a:gd name="connsiteX13" fmla="*/ 1079500 w 1543050"/>
                  <a:gd name="connsiteY13" fmla="*/ 936625 h 2041525"/>
                  <a:gd name="connsiteX14" fmla="*/ 463550 w 1543050"/>
                  <a:gd name="connsiteY14" fmla="*/ 930275 h 2041525"/>
                  <a:gd name="connsiteX15" fmla="*/ 555625 w 1543050"/>
                  <a:gd name="connsiteY15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368300 w 1543050"/>
                  <a:gd name="connsiteY3" fmla="*/ 796925 h 2041525"/>
                  <a:gd name="connsiteX4" fmla="*/ 0 w 1543050"/>
                  <a:gd name="connsiteY4" fmla="*/ 1873250 h 2041525"/>
                  <a:gd name="connsiteX5" fmla="*/ 57150 w 1543050"/>
                  <a:gd name="connsiteY5" fmla="*/ 1997075 h 2041525"/>
                  <a:gd name="connsiteX6" fmla="*/ 171450 w 1543050"/>
                  <a:gd name="connsiteY6" fmla="*/ 2041525 h 2041525"/>
                  <a:gd name="connsiteX7" fmla="*/ 1381125 w 1543050"/>
                  <a:gd name="connsiteY7" fmla="*/ 2041525 h 2041525"/>
                  <a:gd name="connsiteX8" fmla="*/ 1508125 w 1543050"/>
                  <a:gd name="connsiteY8" fmla="*/ 1990725 h 2041525"/>
                  <a:gd name="connsiteX9" fmla="*/ 1543050 w 1543050"/>
                  <a:gd name="connsiteY9" fmla="*/ 1806575 h 2041525"/>
                  <a:gd name="connsiteX10" fmla="*/ 1120775 w 1543050"/>
                  <a:gd name="connsiteY10" fmla="*/ 12700 h 2041525"/>
                  <a:gd name="connsiteX11" fmla="*/ 996950 w 1543050"/>
                  <a:gd name="connsiteY11" fmla="*/ 12700 h 2041525"/>
                  <a:gd name="connsiteX12" fmla="*/ 1079500 w 1543050"/>
                  <a:gd name="connsiteY12" fmla="*/ 936625 h 2041525"/>
                  <a:gd name="connsiteX13" fmla="*/ 463550 w 1543050"/>
                  <a:gd name="connsiteY13" fmla="*/ 930275 h 2041525"/>
                  <a:gd name="connsiteX14" fmla="*/ 555625 w 1543050"/>
                  <a:gd name="connsiteY14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422275 w 1543050"/>
                  <a:gd name="connsiteY2" fmla="*/ 574675 h 2041525"/>
                  <a:gd name="connsiteX3" fmla="*/ 0 w 1543050"/>
                  <a:gd name="connsiteY3" fmla="*/ 1873250 h 2041525"/>
                  <a:gd name="connsiteX4" fmla="*/ 57150 w 1543050"/>
                  <a:gd name="connsiteY4" fmla="*/ 1997075 h 2041525"/>
                  <a:gd name="connsiteX5" fmla="*/ 171450 w 1543050"/>
                  <a:gd name="connsiteY5" fmla="*/ 2041525 h 2041525"/>
                  <a:gd name="connsiteX6" fmla="*/ 1381125 w 1543050"/>
                  <a:gd name="connsiteY6" fmla="*/ 2041525 h 2041525"/>
                  <a:gd name="connsiteX7" fmla="*/ 1508125 w 1543050"/>
                  <a:gd name="connsiteY7" fmla="*/ 1990725 h 2041525"/>
                  <a:gd name="connsiteX8" fmla="*/ 1543050 w 1543050"/>
                  <a:gd name="connsiteY8" fmla="*/ 180657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16025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08125 w 1543050"/>
                  <a:gd name="connsiteY6" fmla="*/ 1990725 h 2041525"/>
                  <a:gd name="connsiteX7" fmla="*/ 1543050 w 1543050"/>
                  <a:gd name="connsiteY7" fmla="*/ 1806575 h 2041525"/>
                  <a:gd name="connsiteX8" fmla="*/ 1244600 w 1543050"/>
                  <a:gd name="connsiteY8" fmla="*/ 962025 h 2041525"/>
                  <a:gd name="connsiteX9" fmla="*/ 1120775 w 1543050"/>
                  <a:gd name="connsiteY9" fmla="*/ 12700 h 2041525"/>
                  <a:gd name="connsiteX10" fmla="*/ 996950 w 1543050"/>
                  <a:gd name="connsiteY10" fmla="*/ 12700 h 2041525"/>
                  <a:gd name="connsiteX11" fmla="*/ 1079500 w 1543050"/>
                  <a:gd name="connsiteY11" fmla="*/ 936625 h 2041525"/>
                  <a:gd name="connsiteX12" fmla="*/ 463550 w 1543050"/>
                  <a:gd name="connsiteY12" fmla="*/ 930275 h 2041525"/>
                  <a:gd name="connsiteX13" fmla="*/ 555625 w 1543050"/>
                  <a:gd name="connsiteY13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57150 w 1543050"/>
                  <a:gd name="connsiteY3" fmla="*/ 1997075 h 2041525"/>
                  <a:gd name="connsiteX4" fmla="*/ 171450 w 1543050"/>
                  <a:gd name="connsiteY4" fmla="*/ 2041525 h 2041525"/>
                  <a:gd name="connsiteX5" fmla="*/ 1381125 w 1543050"/>
                  <a:gd name="connsiteY5" fmla="*/ 2041525 h 2041525"/>
                  <a:gd name="connsiteX6" fmla="*/ 1543050 w 1543050"/>
                  <a:gd name="connsiteY6" fmla="*/ 1806575 h 2041525"/>
                  <a:gd name="connsiteX7" fmla="*/ 1244600 w 1543050"/>
                  <a:gd name="connsiteY7" fmla="*/ 962025 h 2041525"/>
                  <a:gd name="connsiteX8" fmla="*/ 1120775 w 1543050"/>
                  <a:gd name="connsiteY8" fmla="*/ 12700 h 2041525"/>
                  <a:gd name="connsiteX9" fmla="*/ 996950 w 1543050"/>
                  <a:gd name="connsiteY9" fmla="*/ 12700 h 2041525"/>
                  <a:gd name="connsiteX10" fmla="*/ 1079500 w 1543050"/>
                  <a:gd name="connsiteY10" fmla="*/ 936625 h 2041525"/>
                  <a:gd name="connsiteX11" fmla="*/ 463550 w 1543050"/>
                  <a:gd name="connsiteY11" fmla="*/ 930275 h 2041525"/>
                  <a:gd name="connsiteX12" fmla="*/ 555625 w 1543050"/>
                  <a:gd name="connsiteY12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3050"/>
                  <a:gd name="connsiteY0" fmla="*/ 3175 h 2041525"/>
                  <a:gd name="connsiteX1" fmla="*/ 422275 w 1543050"/>
                  <a:gd name="connsiteY1" fmla="*/ 0 h 2041525"/>
                  <a:gd name="connsiteX2" fmla="*/ 0 w 1543050"/>
                  <a:gd name="connsiteY2" fmla="*/ 1873250 h 2041525"/>
                  <a:gd name="connsiteX3" fmla="*/ 171450 w 1543050"/>
                  <a:gd name="connsiteY3" fmla="*/ 2041525 h 2041525"/>
                  <a:gd name="connsiteX4" fmla="*/ 1381125 w 1543050"/>
                  <a:gd name="connsiteY4" fmla="*/ 2041525 h 2041525"/>
                  <a:gd name="connsiteX5" fmla="*/ 1543050 w 1543050"/>
                  <a:gd name="connsiteY5" fmla="*/ 1806575 h 2041525"/>
                  <a:gd name="connsiteX6" fmla="*/ 1244600 w 1543050"/>
                  <a:gd name="connsiteY6" fmla="*/ 962025 h 2041525"/>
                  <a:gd name="connsiteX7" fmla="*/ 1120775 w 1543050"/>
                  <a:gd name="connsiteY7" fmla="*/ 12700 h 2041525"/>
                  <a:gd name="connsiteX8" fmla="*/ 996950 w 1543050"/>
                  <a:gd name="connsiteY8" fmla="*/ 12700 h 2041525"/>
                  <a:gd name="connsiteX9" fmla="*/ 1079500 w 1543050"/>
                  <a:gd name="connsiteY9" fmla="*/ 936625 h 2041525"/>
                  <a:gd name="connsiteX10" fmla="*/ 463550 w 1543050"/>
                  <a:gd name="connsiteY10" fmla="*/ 930275 h 2041525"/>
                  <a:gd name="connsiteX11" fmla="*/ 555625 w 1543050"/>
                  <a:gd name="connsiteY11" fmla="*/ 3175 h 2041525"/>
                  <a:gd name="connsiteX0" fmla="*/ 555625 w 1546413"/>
                  <a:gd name="connsiteY0" fmla="*/ 3175 h 2041525"/>
                  <a:gd name="connsiteX1" fmla="*/ 422275 w 1546413"/>
                  <a:gd name="connsiteY1" fmla="*/ 0 h 2041525"/>
                  <a:gd name="connsiteX2" fmla="*/ 0 w 1546413"/>
                  <a:gd name="connsiteY2" fmla="*/ 1873250 h 2041525"/>
                  <a:gd name="connsiteX3" fmla="*/ 171450 w 1546413"/>
                  <a:gd name="connsiteY3" fmla="*/ 2041525 h 2041525"/>
                  <a:gd name="connsiteX4" fmla="*/ 1381125 w 1546413"/>
                  <a:gd name="connsiteY4" fmla="*/ 2041525 h 2041525"/>
                  <a:gd name="connsiteX5" fmla="*/ 1543050 w 1546413"/>
                  <a:gd name="connsiteY5" fmla="*/ 1806575 h 2041525"/>
                  <a:gd name="connsiteX6" fmla="*/ 1244600 w 1546413"/>
                  <a:gd name="connsiteY6" fmla="*/ 962025 h 2041525"/>
                  <a:gd name="connsiteX7" fmla="*/ 1120775 w 1546413"/>
                  <a:gd name="connsiteY7" fmla="*/ 12700 h 2041525"/>
                  <a:gd name="connsiteX8" fmla="*/ 996950 w 1546413"/>
                  <a:gd name="connsiteY8" fmla="*/ 12700 h 2041525"/>
                  <a:gd name="connsiteX9" fmla="*/ 1079500 w 1546413"/>
                  <a:gd name="connsiteY9" fmla="*/ 936625 h 2041525"/>
                  <a:gd name="connsiteX10" fmla="*/ 463550 w 1546413"/>
                  <a:gd name="connsiteY10" fmla="*/ 930275 h 2041525"/>
                  <a:gd name="connsiteX11" fmla="*/ 555625 w 1546413"/>
                  <a:gd name="connsiteY11" fmla="*/ 3175 h 2041525"/>
                  <a:gd name="connsiteX0" fmla="*/ 557163 w 1547951"/>
                  <a:gd name="connsiteY0" fmla="*/ 3175 h 2041525"/>
                  <a:gd name="connsiteX1" fmla="*/ 423813 w 1547951"/>
                  <a:gd name="connsiteY1" fmla="*/ 0 h 2041525"/>
                  <a:gd name="connsiteX2" fmla="*/ 1538 w 1547951"/>
                  <a:gd name="connsiteY2" fmla="*/ 1873250 h 2041525"/>
                  <a:gd name="connsiteX3" fmla="*/ 172988 w 1547951"/>
                  <a:gd name="connsiteY3" fmla="*/ 2041525 h 2041525"/>
                  <a:gd name="connsiteX4" fmla="*/ 1382663 w 1547951"/>
                  <a:gd name="connsiteY4" fmla="*/ 2041525 h 2041525"/>
                  <a:gd name="connsiteX5" fmla="*/ 1544588 w 1547951"/>
                  <a:gd name="connsiteY5" fmla="*/ 1806575 h 2041525"/>
                  <a:gd name="connsiteX6" fmla="*/ 1246138 w 1547951"/>
                  <a:gd name="connsiteY6" fmla="*/ 962025 h 2041525"/>
                  <a:gd name="connsiteX7" fmla="*/ 1122313 w 1547951"/>
                  <a:gd name="connsiteY7" fmla="*/ 12700 h 2041525"/>
                  <a:gd name="connsiteX8" fmla="*/ 998488 w 1547951"/>
                  <a:gd name="connsiteY8" fmla="*/ 12700 h 2041525"/>
                  <a:gd name="connsiteX9" fmla="*/ 1081038 w 1547951"/>
                  <a:gd name="connsiteY9" fmla="*/ 936625 h 2041525"/>
                  <a:gd name="connsiteX10" fmla="*/ 465088 w 1547951"/>
                  <a:gd name="connsiteY10" fmla="*/ 930275 h 2041525"/>
                  <a:gd name="connsiteX11" fmla="*/ 557163 w 1547951"/>
                  <a:gd name="connsiteY11" fmla="*/ 3175 h 2041525"/>
                  <a:gd name="connsiteX0" fmla="*/ 557820 w 1548608"/>
                  <a:gd name="connsiteY0" fmla="*/ 3175 h 2041525"/>
                  <a:gd name="connsiteX1" fmla="*/ 424470 w 1548608"/>
                  <a:gd name="connsiteY1" fmla="*/ 0 h 2041525"/>
                  <a:gd name="connsiteX2" fmla="*/ 2195 w 1548608"/>
                  <a:gd name="connsiteY2" fmla="*/ 1873250 h 2041525"/>
                  <a:gd name="connsiteX3" fmla="*/ 173645 w 1548608"/>
                  <a:gd name="connsiteY3" fmla="*/ 2041525 h 2041525"/>
                  <a:gd name="connsiteX4" fmla="*/ 1383320 w 1548608"/>
                  <a:gd name="connsiteY4" fmla="*/ 2041525 h 2041525"/>
                  <a:gd name="connsiteX5" fmla="*/ 1545245 w 1548608"/>
                  <a:gd name="connsiteY5" fmla="*/ 1806575 h 2041525"/>
                  <a:gd name="connsiteX6" fmla="*/ 1246795 w 1548608"/>
                  <a:gd name="connsiteY6" fmla="*/ 962025 h 2041525"/>
                  <a:gd name="connsiteX7" fmla="*/ 1122970 w 1548608"/>
                  <a:gd name="connsiteY7" fmla="*/ 12700 h 2041525"/>
                  <a:gd name="connsiteX8" fmla="*/ 999145 w 1548608"/>
                  <a:gd name="connsiteY8" fmla="*/ 12700 h 2041525"/>
                  <a:gd name="connsiteX9" fmla="*/ 1081695 w 1548608"/>
                  <a:gd name="connsiteY9" fmla="*/ 936625 h 2041525"/>
                  <a:gd name="connsiteX10" fmla="*/ 465745 w 1548608"/>
                  <a:gd name="connsiteY10" fmla="*/ 930275 h 2041525"/>
                  <a:gd name="connsiteX11" fmla="*/ 557820 w 1548608"/>
                  <a:gd name="connsiteY11" fmla="*/ 3175 h 2041525"/>
                  <a:gd name="connsiteX0" fmla="*/ 557820 w 1547508"/>
                  <a:gd name="connsiteY0" fmla="*/ 3175 h 2041525"/>
                  <a:gd name="connsiteX1" fmla="*/ 424470 w 1547508"/>
                  <a:gd name="connsiteY1" fmla="*/ 0 h 2041525"/>
                  <a:gd name="connsiteX2" fmla="*/ 2195 w 1547508"/>
                  <a:gd name="connsiteY2" fmla="*/ 1873250 h 2041525"/>
                  <a:gd name="connsiteX3" fmla="*/ 173645 w 1547508"/>
                  <a:gd name="connsiteY3" fmla="*/ 2041525 h 2041525"/>
                  <a:gd name="connsiteX4" fmla="*/ 1383320 w 1547508"/>
                  <a:gd name="connsiteY4" fmla="*/ 2041525 h 2041525"/>
                  <a:gd name="connsiteX5" fmla="*/ 1545245 w 1547508"/>
                  <a:gd name="connsiteY5" fmla="*/ 1806575 h 2041525"/>
                  <a:gd name="connsiteX6" fmla="*/ 1246795 w 1547508"/>
                  <a:gd name="connsiteY6" fmla="*/ 962025 h 2041525"/>
                  <a:gd name="connsiteX7" fmla="*/ 1122970 w 1547508"/>
                  <a:gd name="connsiteY7" fmla="*/ 12700 h 2041525"/>
                  <a:gd name="connsiteX8" fmla="*/ 999145 w 1547508"/>
                  <a:gd name="connsiteY8" fmla="*/ 12700 h 2041525"/>
                  <a:gd name="connsiteX9" fmla="*/ 1081695 w 1547508"/>
                  <a:gd name="connsiteY9" fmla="*/ 936625 h 2041525"/>
                  <a:gd name="connsiteX10" fmla="*/ 465745 w 1547508"/>
                  <a:gd name="connsiteY10" fmla="*/ 930275 h 2041525"/>
                  <a:gd name="connsiteX11" fmla="*/ 557820 w 1547508"/>
                  <a:gd name="connsiteY11" fmla="*/ 3175 h 204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7508" h="2041525">
                    <a:moveTo>
                      <a:pt x="557820" y="3175"/>
                    </a:moveTo>
                    <a:lnTo>
                      <a:pt x="424470" y="0"/>
                    </a:lnTo>
                    <a:cubicBezTo>
                      <a:pt x="486912" y="795867"/>
                      <a:pt x="184228" y="1204383"/>
                      <a:pt x="2195" y="1873250"/>
                    </a:cubicBezTo>
                    <a:cubicBezTo>
                      <a:pt x="-10505" y="1940454"/>
                      <a:pt x="29976" y="2035439"/>
                      <a:pt x="173645" y="2041525"/>
                    </a:cubicBezTo>
                    <a:lnTo>
                      <a:pt x="1383320" y="2041525"/>
                    </a:lnTo>
                    <a:cubicBezTo>
                      <a:pt x="1492064" y="2017977"/>
                      <a:pt x="1561120" y="1948392"/>
                      <a:pt x="1545245" y="1806575"/>
                    </a:cubicBezTo>
                    <a:cubicBezTo>
                      <a:pt x="1496562" y="1635125"/>
                      <a:pt x="1333049" y="1194329"/>
                      <a:pt x="1246795" y="962025"/>
                    </a:cubicBezTo>
                    <a:cubicBezTo>
                      <a:pt x="1106566" y="609071"/>
                      <a:pt x="1134083" y="189971"/>
                      <a:pt x="1122970" y="12700"/>
                    </a:cubicBezTo>
                    <a:lnTo>
                      <a:pt x="999145" y="12700"/>
                    </a:lnTo>
                    <a:cubicBezTo>
                      <a:pt x="1004966" y="176212"/>
                      <a:pt x="961045" y="701146"/>
                      <a:pt x="1081695" y="936625"/>
                    </a:cubicBezTo>
                    <a:lnTo>
                      <a:pt x="465745" y="930275"/>
                    </a:lnTo>
                    <a:cubicBezTo>
                      <a:pt x="581103" y="772583"/>
                      <a:pt x="567874" y="183621"/>
                      <a:pt x="557820" y="317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9157704" y="3537266"/>
                <a:ext cx="946824" cy="263525"/>
              </a:xfrm>
              <a:prstGeom prst="roundRect">
                <a:avLst>
                  <a:gd name="adj" fmla="val 21666"/>
                </a:avLst>
              </a:prstGeom>
              <a:solidFill>
                <a:schemeClr val="accent2">
                  <a:lumMod val="75000"/>
                </a:schemeClr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089322" y="2425771"/>
                <a:ext cx="1793873" cy="629817"/>
              </a:xfrm>
              <a:custGeom>
                <a:avLst/>
                <a:gdLst>
                  <a:gd name="connsiteX0" fmla="*/ 1199486 w 1793873"/>
                  <a:gd name="connsiteY0" fmla="*/ 158945 h 629817"/>
                  <a:gd name="connsiteX1" fmla="*/ 1199486 w 1793873"/>
                  <a:gd name="connsiteY1" fmla="*/ 508195 h 629817"/>
                  <a:gd name="connsiteX2" fmla="*/ 1637636 w 1793873"/>
                  <a:gd name="connsiteY2" fmla="*/ 508195 h 629817"/>
                  <a:gd name="connsiteX3" fmla="*/ 1637636 w 1793873"/>
                  <a:gd name="connsiteY3" fmla="*/ 158945 h 629817"/>
                  <a:gd name="connsiteX4" fmla="*/ 151165 w 1793873"/>
                  <a:gd name="connsiteY4" fmla="*/ 158945 h 629817"/>
                  <a:gd name="connsiteX5" fmla="*/ 151165 w 1793873"/>
                  <a:gd name="connsiteY5" fmla="*/ 508195 h 629817"/>
                  <a:gd name="connsiteX6" fmla="*/ 589315 w 1793873"/>
                  <a:gd name="connsiteY6" fmla="*/ 508195 h 629817"/>
                  <a:gd name="connsiteX7" fmla="*/ 589315 w 1793873"/>
                  <a:gd name="connsiteY7" fmla="*/ 158945 h 629817"/>
                  <a:gd name="connsiteX8" fmla="*/ 170284 w 1793873"/>
                  <a:gd name="connsiteY8" fmla="*/ 0 h 629817"/>
                  <a:gd name="connsiteX9" fmla="*/ 571500 w 1793873"/>
                  <a:gd name="connsiteY9" fmla="*/ 0 h 629817"/>
                  <a:gd name="connsiteX10" fmla="*/ 580706 w 1793873"/>
                  <a:gd name="connsiteY10" fmla="*/ 1859 h 629817"/>
                  <a:gd name="connsiteX11" fmla="*/ 580706 w 1793873"/>
                  <a:gd name="connsiteY11" fmla="*/ 0 h 629817"/>
                  <a:gd name="connsiteX12" fmla="*/ 1222373 w 1793873"/>
                  <a:gd name="connsiteY12" fmla="*/ 0 h 629817"/>
                  <a:gd name="connsiteX13" fmla="*/ 1257524 w 1793873"/>
                  <a:gd name="connsiteY13" fmla="*/ 0 h 629817"/>
                  <a:gd name="connsiteX14" fmla="*/ 1623589 w 1793873"/>
                  <a:gd name="connsiteY14" fmla="*/ 0 h 629817"/>
                  <a:gd name="connsiteX15" fmla="*/ 1793873 w 1793873"/>
                  <a:gd name="connsiteY15" fmla="*/ 170284 h 629817"/>
                  <a:gd name="connsiteX16" fmla="*/ 1793873 w 1793873"/>
                  <a:gd name="connsiteY16" fmla="*/ 459533 h 629817"/>
                  <a:gd name="connsiteX17" fmla="*/ 1623589 w 1793873"/>
                  <a:gd name="connsiteY17" fmla="*/ 629817 h 629817"/>
                  <a:gd name="connsiteX18" fmla="*/ 1222373 w 1793873"/>
                  <a:gd name="connsiteY18" fmla="*/ 629817 h 629817"/>
                  <a:gd name="connsiteX19" fmla="*/ 1052089 w 1793873"/>
                  <a:gd name="connsiteY19" fmla="*/ 459533 h 629817"/>
                  <a:gd name="connsiteX20" fmla="*/ 1052089 w 1793873"/>
                  <a:gd name="connsiteY20" fmla="*/ 269867 h 629817"/>
                  <a:gd name="connsiteX21" fmla="*/ 1019448 w 1793873"/>
                  <a:gd name="connsiteY21" fmla="*/ 238597 h 629817"/>
                  <a:gd name="connsiteX22" fmla="*/ 772480 w 1793873"/>
                  <a:gd name="connsiteY22" fmla="*/ 239651 h 629817"/>
                  <a:gd name="connsiteX23" fmla="*/ 741784 w 1793873"/>
                  <a:gd name="connsiteY23" fmla="*/ 272720 h 629817"/>
                  <a:gd name="connsiteX24" fmla="*/ 741784 w 1793873"/>
                  <a:gd name="connsiteY24" fmla="*/ 459533 h 629817"/>
                  <a:gd name="connsiteX25" fmla="*/ 571500 w 1793873"/>
                  <a:gd name="connsiteY25" fmla="*/ 629817 h 629817"/>
                  <a:gd name="connsiteX26" fmla="*/ 170284 w 1793873"/>
                  <a:gd name="connsiteY26" fmla="*/ 629817 h 629817"/>
                  <a:gd name="connsiteX27" fmla="*/ 0 w 1793873"/>
                  <a:gd name="connsiteY27" fmla="*/ 459533 h 629817"/>
                  <a:gd name="connsiteX28" fmla="*/ 0 w 1793873"/>
                  <a:gd name="connsiteY28" fmla="*/ 170284 h 629817"/>
                  <a:gd name="connsiteX29" fmla="*/ 170284 w 1793873"/>
                  <a:gd name="connsiteY29" fmla="*/ 0 h 6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93873" h="629817">
                    <a:moveTo>
                      <a:pt x="1199486" y="158945"/>
                    </a:moveTo>
                    <a:lnTo>
                      <a:pt x="1199486" y="508195"/>
                    </a:lnTo>
                    <a:lnTo>
                      <a:pt x="1637636" y="508195"/>
                    </a:lnTo>
                    <a:lnTo>
                      <a:pt x="1637636" y="158945"/>
                    </a:lnTo>
                    <a:close/>
                    <a:moveTo>
                      <a:pt x="151165" y="158945"/>
                    </a:moveTo>
                    <a:lnTo>
                      <a:pt x="151165" y="508195"/>
                    </a:lnTo>
                    <a:lnTo>
                      <a:pt x="589315" y="508195"/>
                    </a:lnTo>
                    <a:lnTo>
                      <a:pt x="589315" y="158945"/>
                    </a:lnTo>
                    <a:close/>
                    <a:moveTo>
                      <a:pt x="170284" y="0"/>
                    </a:moveTo>
                    <a:lnTo>
                      <a:pt x="571500" y="0"/>
                    </a:lnTo>
                    <a:lnTo>
                      <a:pt x="580706" y="1859"/>
                    </a:lnTo>
                    <a:lnTo>
                      <a:pt x="580706" y="0"/>
                    </a:lnTo>
                    <a:lnTo>
                      <a:pt x="1222373" y="0"/>
                    </a:lnTo>
                    <a:lnTo>
                      <a:pt x="1257524" y="0"/>
                    </a:lnTo>
                    <a:lnTo>
                      <a:pt x="1623589" y="0"/>
                    </a:lnTo>
                    <a:cubicBezTo>
                      <a:pt x="1717634" y="0"/>
                      <a:pt x="1793873" y="76239"/>
                      <a:pt x="1793873" y="170284"/>
                    </a:cubicBezTo>
                    <a:lnTo>
                      <a:pt x="1793873" y="459533"/>
                    </a:lnTo>
                    <a:cubicBezTo>
                      <a:pt x="1793873" y="553578"/>
                      <a:pt x="1717634" y="629817"/>
                      <a:pt x="1623589" y="629817"/>
                    </a:cubicBezTo>
                    <a:lnTo>
                      <a:pt x="1222373" y="629817"/>
                    </a:lnTo>
                    <a:cubicBezTo>
                      <a:pt x="1128328" y="629817"/>
                      <a:pt x="1052089" y="553578"/>
                      <a:pt x="1052089" y="459533"/>
                    </a:cubicBezTo>
                    <a:lnTo>
                      <a:pt x="1052089" y="269867"/>
                    </a:lnTo>
                    <a:lnTo>
                      <a:pt x="1019448" y="238597"/>
                    </a:lnTo>
                    <a:cubicBezTo>
                      <a:pt x="940178" y="175104"/>
                      <a:pt x="842604" y="178661"/>
                      <a:pt x="772480" y="239651"/>
                    </a:cubicBezTo>
                    <a:lnTo>
                      <a:pt x="741784" y="272720"/>
                    </a:lnTo>
                    <a:lnTo>
                      <a:pt x="741784" y="459533"/>
                    </a:lnTo>
                    <a:cubicBezTo>
                      <a:pt x="741784" y="553578"/>
                      <a:pt x="665545" y="629817"/>
                      <a:pt x="571500" y="629817"/>
                    </a:cubicBezTo>
                    <a:lnTo>
                      <a:pt x="170284" y="629817"/>
                    </a:lnTo>
                    <a:cubicBezTo>
                      <a:pt x="76239" y="629817"/>
                      <a:pt x="0" y="553578"/>
                      <a:pt x="0" y="459533"/>
                    </a:cubicBezTo>
                    <a:lnTo>
                      <a:pt x="0" y="170284"/>
                    </a:lnTo>
                    <a:cubicBezTo>
                      <a:pt x="0" y="76239"/>
                      <a:pt x="76239" y="0"/>
                      <a:pt x="170284" y="0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881">
                  <a:defRPr/>
                </a:pPr>
                <a:endParaRPr lang="en-IN" kern="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22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18095" y="139706"/>
            <a:ext cx="1351422" cy="907490"/>
            <a:chOff x="9235441" y="4841919"/>
            <a:chExt cx="1170718" cy="804768"/>
          </a:xfrm>
        </p:grpSpPr>
        <p:sp>
          <p:nvSpPr>
            <p:cNvPr id="14" name="TextBox 13"/>
            <p:cNvSpPr txBox="1"/>
            <p:nvPr/>
          </p:nvSpPr>
          <p:spPr>
            <a:xfrm>
              <a:off x="9235441" y="5384457"/>
              <a:ext cx="1170718" cy="262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 Developer</a:t>
              </a:r>
            </a:p>
            <a:p>
              <a:pPr algn="ctr" defTabSz="931881">
                <a:defRPr/>
              </a:pPr>
              <a:r>
                <a:rPr lang="en-US" sz="1400" b="1" kern="0" dirty="0" smtClean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(service reader)</a:t>
              </a:r>
              <a:endParaRPr lang="en-US" sz="1400" b="1" kern="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746608" y="4841919"/>
              <a:ext cx="234146" cy="239808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579822" y="5093939"/>
              <a:ext cx="424655" cy="246313"/>
            </a:xfrm>
            <a:custGeom>
              <a:avLst/>
              <a:gdLst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320675 w 558800"/>
                <a:gd name="connsiteY3" fmla="*/ 15875 h 371475"/>
                <a:gd name="connsiteX4" fmla="*/ 419100 w 558800"/>
                <a:gd name="connsiteY4" fmla="*/ 0 h 371475"/>
                <a:gd name="connsiteX5" fmla="*/ 501650 w 558800"/>
                <a:gd name="connsiteY5" fmla="*/ 44450 h 371475"/>
                <a:gd name="connsiteX6" fmla="*/ 536575 w 558800"/>
                <a:gd name="connsiteY6" fmla="*/ 98425 h 371475"/>
                <a:gd name="connsiteX7" fmla="*/ 558800 w 558800"/>
                <a:gd name="connsiteY7" fmla="*/ 346075 h 371475"/>
                <a:gd name="connsiteX8" fmla="*/ 349250 w 558800"/>
                <a:gd name="connsiteY8" fmla="*/ 355600 h 371475"/>
                <a:gd name="connsiteX9" fmla="*/ 346075 w 558800"/>
                <a:gd name="connsiteY9" fmla="*/ 349250 h 371475"/>
                <a:gd name="connsiteX10" fmla="*/ 415925 w 558800"/>
                <a:gd name="connsiteY10" fmla="*/ 196850 h 371475"/>
                <a:gd name="connsiteX11" fmla="*/ 412750 w 558800"/>
                <a:gd name="connsiteY11" fmla="*/ 184150 h 371475"/>
                <a:gd name="connsiteX12" fmla="*/ 381000 w 558800"/>
                <a:gd name="connsiteY12" fmla="*/ 187325 h 371475"/>
                <a:gd name="connsiteX13" fmla="*/ 301625 w 558800"/>
                <a:gd name="connsiteY13" fmla="*/ 365125 h 371475"/>
                <a:gd name="connsiteX14" fmla="*/ 28575 w 558800"/>
                <a:gd name="connsiteY14" fmla="*/ 371475 h 371475"/>
                <a:gd name="connsiteX15" fmla="*/ 0 w 558800"/>
                <a:gd name="connsiteY15" fmla="*/ 336550 h 371475"/>
                <a:gd name="connsiteX16" fmla="*/ 34925 w 558800"/>
                <a:gd name="connsiteY16" fmla="*/ 266700 h 371475"/>
                <a:gd name="connsiteX0" fmla="*/ 34925 w 558800"/>
                <a:gd name="connsiteY0" fmla="*/ 266700 h 371475"/>
                <a:gd name="connsiteX1" fmla="*/ 203200 w 558800"/>
                <a:gd name="connsiteY1" fmla="*/ 250825 h 371475"/>
                <a:gd name="connsiteX2" fmla="*/ 260350 w 558800"/>
                <a:gd name="connsiteY2" fmla="*/ 73025 h 371475"/>
                <a:gd name="connsiteX3" fmla="*/ 419100 w 558800"/>
                <a:gd name="connsiteY3" fmla="*/ 0 h 371475"/>
                <a:gd name="connsiteX4" fmla="*/ 501650 w 558800"/>
                <a:gd name="connsiteY4" fmla="*/ 44450 h 371475"/>
                <a:gd name="connsiteX5" fmla="*/ 536575 w 558800"/>
                <a:gd name="connsiteY5" fmla="*/ 98425 h 371475"/>
                <a:gd name="connsiteX6" fmla="*/ 558800 w 558800"/>
                <a:gd name="connsiteY6" fmla="*/ 346075 h 371475"/>
                <a:gd name="connsiteX7" fmla="*/ 349250 w 558800"/>
                <a:gd name="connsiteY7" fmla="*/ 355600 h 371475"/>
                <a:gd name="connsiteX8" fmla="*/ 346075 w 558800"/>
                <a:gd name="connsiteY8" fmla="*/ 349250 h 371475"/>
                <a:gd name="connsiteX9" fmla="*/ 415925 w 558800"/>
                <a:gd name="connsiteY9" fmla="*/ 196850 h 371475"/>
                <a:gd name="connsiteX10" fmla="*/ 412750 w 558800"/>
                <a:gd name="connsiteY10" fmla="*/ 184150 h 371475"/>
                <a:gd name="connsiteX11" fmla="*/ 381000 w 558800"/>
                <a:gd name="connsiteY11" fmla="*/ 187325 h 371475"/>
                <a:gd name="connsiteX12" fmla="*/ 301625 w 558800"/>
                <a:gd name="connsiteY12" fmla="*/ 365125 h 371475"/>
                <a:gd name="connsiteX13" fmla="*/ 28575 w 558800"/>
                <a:gd name="connsiteY13" fmla="*/ 371475 h 371475"/>
                <a:gd name="connsiteX14" fmla="*/ 0 w 558800"/>
                <a:gd name="connsiteY14" fmla="*/ 336550 h 371475"/>
                <a:gd name="connsiteX15" fmla="*/ 34925 w 558800"/>
                <a:gd name="connsiteY15" fmla="*/ 266700 h 371475"/>
                <a:gd name="connsiteX0" fmla="*/ 34925 w 558800"/>
                <a:gd name="connsiteY0" fmla="*/ 222250 h 327025"/>
                <a:gd name="connsiteX1" fmla="*/ 203200 w 558800"/>
                <a:gd name="connsiteY1" fmla="*/ 206375 h 327025"/>
                <a:gd name="connsiteX2" fmla="*/ 260350 w 558800"/>
                <a:gd name="connsiteY2" fmla="*/ 28575 h 327025"/>
                <a:gd name="connsiteX3" fmla="*/ 501650 w 558800"/>
                <a:gd name="connsiteY3" fmla="*/ 0 h 327025"/>
                <a:gd name="connsiteX4" fmla="*/ 536575 w 558800"/>
                <a:gd name="connsiteY4" fmla="*/ 53975 h 327025"/>
                <a:gd name="connsiteX5" fmla="*/ 558800 w 558800"/>
                <a:gd name="connsiteY5" fmla="*/ 301625 h 327025"/>
                <a:gd name="connsiteX6" fmla="*/ 349250 w 558800"/>
                <a:gd name="connsiteY6" fmla="*/ 311150 h 327025"/>
                <a:gd name="connsiteX7" fmla="*/ 346075 w 558800"/>
                <a:gd name="connsiteY7" fmla="*/ 304800 h 327025"/>
                <a:gd name="connsiteX8" fmla="*/ 415925 w 558800"/>
                <a:gd name="connsiteY8" fmla="*/ 152400 h 327025"/>
                <a:gd name="connsiteX9" fmla="*/ 412750 w 558800"/>
                <a:gd name="connsiteY9" fmla="*/ 139700 h 327025"/>
                <a:gd name="connsiteX10" fmla="*/ 381000 w 558800"/>
                <a:gd name="connsiteY10" fmla="*/ 142875 h 327025"/>
                <a:gd name="connsiteX11" fmla="*/ 301625 w 558800"/>
                <a:gd name="connsiteY11" fmla="*/ 320675 h 327025"/>
                <a:gd name="connsiteX12" fmla="*/ 28575 w 558800"/>
                <a:gd name="connsiteY12" fmla="*/ 327025 h 327025"/>
                <a:gd name="connsiteX13" fmla="*/ 0 w 558800"/>
                <a:gd name="connsiteY13" fmla="*/ 292100 h 327025"/>
                <a:gd name="connsiteX14" fmla="*/ 34925 w 558800"/>
                <a:gd name="connsiteY14" fmla="*/ 222250 h 327025"/>
                <a:gd name="connsiteX0" fmla="*/ 34925 w 558800"/>
                <a:gd name="connsiteY0" fmla="*/ 246288 h 351063"/>
                <a:gd name="connsiteX1" fmla="*/ 203200 w 558800"/>
                <a:gd name="connsiteY1" fmla="*/ 230413 h 351063"/>
                <a:gd name="connsiteX2" fmla="*/ 260350 w 558800"/>
                <a:gd name="connsiteY2" fmla="*/ 52613 h 351063"/>
                <a:gd name="connsiteX3" fmla="*/ 501650 w 558800"/>
                <a:gd name="connsiteY3" fmla="*/ 24038 h 351063"/>
                <a:gd name="connsiteX4" fmla="*/ 536575 w 558800"/>
                <a:gd name="connsiteY4" fmla="*/ 78013 h 351063"/>
                <a:gd name="connsiteX5" fmla="*/ 558800 w 558800"/>
                <a:gd name="connsiteY5" fmla="*/ 325663 h 351063"/>
                <a:gd name="connsiteX6" fmla="*/ 349250 w 558800"/>
                <a:gd name="connsiteY6" fmla="*/ 335188 h 351063"/>
                <a:gd name="connsiteX7" fmla="*/ 346075 w 558800"/>
                <a:gd name="connsiteY7" fmla="*/ 328838 h 351063"/>
                <a:gd name="connsiteX8" fmla="*/ 415925 w 558800"/>
                <a:gd name="connsiteY8" fmla="*/ 176438 h 351063"/>
                <a:gd name="connsiteX9" fmla="*/ 412750 w 558800"/>
                <a:gd name="connsiteY9" fmla="*/ 163738 h 351063"/>
                <a:gd name="connsiteX10" fmla="*/ 381000 w 558800"/>
                <a:gd name="connsiteY10" fmla="*/ 166913 h 351063"/>
                <a:gd name="connsiteX11" fmla="*/ 301625 w 558800"/>
                <a:gd name="connsiteY11" fmla="*/ 344713 h 351063"/>
                <a:gd name="connsiteX12" fmla="*/ 28575 w 558800"/>
                <a:gd name="connsiteY12" fmla="*/ 351063 h 351063"/>
                <a:gd name="connsiteX13" fmla="*/ 0 w 558800"/>
                <a:gd name="connsiteY13" fmla="*/ 316138 h 351063"/>
                <a:gd name="connsiteX14" fmla="*/ 34925 w 558800"/>
                <a:gd name="connsiteY14" fmla="*/ 246288 h 35106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36575 w 558800"/>
                <a:gd name="connsiteY4" fmla="*/ 95653 h 368703"/>
                <a:gd name="connsiteX5" fmla="*/ 558800 w 558800"/>
                <a:gd name="connsiteY5" fmla="*/ 343303 h 368703"/>
                <a:gd name="connsiteX6" fmla="*/ 349250 w 558800"/>
                <a:gd name="connsiteY6" fmla="*/ 352828 h 368703"/>
                <a:gd name="connsiteX7" fmla="*/ 346075 w 558800"/>
                <a:gd name="connsiteY7" fmla="*/ 346478 h 368703"/>
                <a:gd name="connsiteX8" fmla="*/ 415925 w 558800"/>
                <a:gd name="connsiteY8" fmla="*/ 194078 h 368703"/>
                <a:gd name="connsiteX9" fmla="*/ 412750 w 558800"/>
                <a:gd name="connsiteY9" fmla="*/ 181378 h 368703"/>
                <a:gd name="connsiteX10" fmla="*/ 381000 w 558800"/>
                <a:gd name="connsiteY10" fmla="*/ 184553 h 368703"/>
                <a:gd name="connsiteX11" fmla="*/ 301625 w 558800"/>
                <a:gd name="connsiteY11" fmla="*/ 362353 h 368703"/>
                <a:gd name="connsiteX12" fmla="*/ 28575 w 558800"/>
                <a:gd name="connsiteY12" fmla="*/ 368703 h 368703"/>
                <a:gd name="connsiteX13" fmla="*/ 0 w 558800"/>
                <a:gd name="connsiteY13" fmla="*/ 333778 h 368703"/>
                <a:gd name="connsiteX14" fmla="*/ 34925 w 558800"/>
                <a:gd name="connsiteY14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412750 w 558800"/>
                <a:gd name="connsiteY8" fmla="*/ 181378 h 368703"/>
                <a:gd name="connsiteX9" fmla="*/ 381000 w 558800"/>
                <a:gd name="connsiteY9" fmla="*/ 184553 h 368703"/>
                <a:gd name="connsiteX10" fmla="*/ 301625 w 558800"/>
                <a:gd name="connsiteY10" fmla="*/ 362353 h 368703"/>
                <a:gd name="connsiteX11" fmla="*/ 28575 w 558800"/>
                <a:gd name="connsiteY11" fmla="*/ 368703 h 368703"/>
                <a:gd name="connsiteX12" fmla="*/ 0 w 558800"/>
                <a:gd name="connsiteY12" fmla="*/ 333778 h 368703"/>
                <a:gd name="connsiteX13" fmla="*/ 34925 w 558800"/>
                <a:gd name="connsiteY13" fmla="*/ 263928 h 368703"/>
                <a:gd name="connsiteX0" fmla="*/ 34925 w 558800"/>
                <a:gd name="connsiteY0" fmla="*/ 263928 h 368703"/>
                <a:gd name="connsiteX1" fmla="*/ 203200 w 558800"/>
                <a:gd name="connsiteY1" fmla="*/ 248053 h 368703"/>
                <a:gd name="connsiteX2" fmla="*/ 260350 w 558800"/>
                <a:gd name="connsiteY2" fmla="*/ 70253 h 368703"/>
                <a:gd name="connsiteX3" fmla="*/ 501650 w 558800"/>
                <a:gd name="connsiteY3" fmla="*/ 41678 h 368703"/>
                <a:gd name="connsiteX4" fmla="*/ 558800 w 558800"/>
                <a:gd name="connsiteY4" fmla="*/ 343303 h 368703"/>
                <a:gd name="connsiteX5" fmla="*/ 349250 w 558800"/>
                <a:gd name="connsiteY5" fmla="*/ 352828 h 368703"/>
                <a:gd name="connsiteX6" fmla="*/ 346075 w 558800"/>
                <a:gd name="connsiteY6" fmla="*/ 346478 h 368703"/>
                <a:gd name="connsiteX7" fmla="*/ 415925 w 558800"/>
                <a:gd name="connsiteY7" fmla="*/ 194078 h 368703"/>
                <a:gd name="connsiteX8" fmla="*/ 381000 w 558800"/>
                <a:gd name="connsiteY8" fmla="*/ 184553 h 368703"/>
                <a:gd name="connsiteX9" fmla="*/ 301625 w 558800"/>
                <a:gd name="connsiteY9" fmla="*/ 362353 h 368703"/>
                <a:gd name="connsiteX10" fmla="*/ 28575 w 558800"/>
                <a:gd name="connsiteY10" fmla="*/ 368703 h 368703"/>
                <a:gd name="connsiteX11" fmla="*/ 0 w 558800"/>
                <a:gd name="connsiteY11" fmla="*/ 333778 h 368703"/>
                <a:gd name="connsiteX12" fmla="*/ 34925 w 558800"/>
                <a:gd name="connsiteY12" fmla="*/ 263928 h 368703"/>
                <a:gd name="connsiteX0" fmla="*/ 6350 w 530225"/>
                <a:gd name="connsiteY0" fmla="*/ 263928 h 368703"/>
                <a:gd name="connsiteX1" fmla="*/ 174625 w 530225"/>
                <a:gd name="connsiteY1" fmla="*/ 248053 h 368703"/>
                <a:gd name="connsiteX2" fmla="*/ 231775 w 530225"/>
                <a:gd name="connsiteY2" fmla="*/ 70253 h 368703"/>
                <a:gd name="connsiteX3" fmla="*/ 473075 w 530225"/>
                <a:gd name="connsiteY3" fmla="*/ 41678 h 368703"/>
                <a:gd name="connsiteX4" fmla="*/ 530225 w 530225"/>
                <a:gd name="connsiteY4" fmla="*/ 343303 h 368703"/>
                <a:gd name="connsiteX5" fmla="*/ 320675 w 530225"/>
                <a:gd name="connsiteY5" fmla="*/ 352828 h 368703"/>
                <a:gd name="connsiteX6" fmla="*/ 317500 w 530225"/>
                <a:gd name="connsiteY6" fmla="*/ 346478 h 368703"/>
                <a:gd name="connsiteX7" fmla="*/ 387350 w 530225"/>
                <a:gd name="connsiteY7" fmla="*/ 194078 h 368703"/>
                <a:gd name="connsiteX8" fmla="*/ 352425 w 530225"/>
                <a:gd name="connsiteY8" fmla="*/ 184553 h 368703"/>
                <a:gd name="connsiteX9" fmla="*/ 273050 w 530225"/>
                <a:gd name="connsiteY9" fmla="*/ 362353 h 368703"/>
                <a:gd name="connsiteX10" fmla="*/ 0 w 530225"/>
                <a:gd name="connsiteY10" fmla="*/ 368703 h 368703"/>
                <a:gd name="connsiteX11" fmla="*/ 6350 w 530225"/>
                <a:gd name="connsiteY11" fmla="*/ 263928 h 368703"/>
                <a:gd name="connsiteX0" fmla="*/ 28984 w 552859"/>
                <a:gd name="connsiteY0" fmla="*/ 263928 h 368703"/>
                <a:gd name="connsiteX1" fmla="*/ 197259 w 552859"/>
                <a:gd name="connsiteY1" fmla="*/ 248053 h 368703"/>
                <a:gd name="connsiteX2" fmla="*/ 254409 w 552859"/>
                <a:gd name="connsiteY2" fmla="*/ 70253 h 368703"/>
                <a:gd name="connsiteX3" fmla="*/ 495709 w 552859"/>
                <a:gd name="connsiteY3" fmla="*/ 41678 h 368703"/>
                <a:gd name="connsiteX4" fmla="*/ 552859 w 552859"/>
                <a:gd name="connsiteY4" fmla="*/ 343303 h 368703"/>
                <a:gd name="connsiteX5" fmla="*/ 343309 w 552859"/>
                <a:gd name="connsiteY5" fmla="*/ 352828 h 368703"/>
                <a:gd name="connsiteX6" fmla="*/ 340134 w 552859"/>
                <a:gd name="connsiteY6" fmla="*/ 346478 h 368703"/>
                <a:gd name="connsiteX7" fmla="*/ 409984 w 552859"/>
                <a:gd name="connsiteY7" fmla="*/ 194078 h 368703"/>
                <a:gd name="connsiteX8" fmla="*/ 375059 w 552859"/>
                <a:gd name="connsiteY8" fmla="*/ 184553 h 368703"/>
                <a:gd name="connsiteX9" fmla="*/ 295684 w 552859"/>
                <a:gd name="connsiteY9" fmla="*/ 362353 h 368703"/>
                <a:gd name="connsiteX10" fmla="*/ 22634 w 552859"/>
                <a:gd name="connsiteY10" fmla="*/ 368703 h 368703"/>
                <a:gd name="connsiteX11" fmla="*/ 28984 w 552859"/>
                <a:gd name="connsiteY11" fmla="*/ 263928 h 368703"/>
                <a:gd name="connsiteX0" fmla="*/ 35058 w 558933"/>
                <a:gd name="connsiteY0" fmla="*/ 263928 h 369620"/>
                <a:gd name="connsiteX1" fmla="*/ 203333 w 558933"/>
                <a:gd name="connsiteY1" fmla="*/ 248053 h 369620"/>
                <a:gd name="connsiteX2" fmla="*/ 260483 w 558933"/>
                <a:gd name="connsiteY2" fmla="*/ 70253 h 369620"/>
                <a:gd name="connsiteX3" fmla="*/ 501783 w 558933"/>
                <a:gd name="connsiteY3" fmla="*/ 41678 h 369620"/>
                <a:gd name="connsiteX4" fmla="*/ 558933 w 558933"/>
                <a:gd name="connsiteY4" fmla="*/ 343303 h 369620"/>
                <a:gd name="connsiteX5" fmla="*/ 349383 w 558933"/>
                <a:gd name="connsiteY5" fmla="*/ 352828 h 369620"/>
                <a:gd name="connsiteX6" fmla="*/ 346208 w 558933"/>
                <a:gd name="connsiteY6" fmla="*/ 346478 h 369620"/>
                <a:gd name="connsiteX7" fmla="*/ 416058 w 558933"/>
                <a:gd name="connsiteY7" fmla="*/ 194078 h 369620"/>
                <a:gd name="connsiteX8" fmla="*/ 381133 w 558933"/>
                <a:gd name="connsiteY8" fmla="*/ 184553 h 369620"/>
                <a:gd name="connsiteX9" fmla="*/ 301758 w 558933"/>
                <a:gd name="connsiteY9" fmla="*/ 362353 h 369620"/>
                <a:gd name="connsiteX10" fmla="*/ 28708 w 558933"/>
                <a:gd name="connsiteY10" fmla="*/ 368703 h 369620"/>
                <a:gd name="connsiteX11" fmla="*/ 35058 w 558933"/>
                <a:gd name="connsiteY11" fmla="*/ 263928 h 369620"/>
                <a:gd name="connsiteX0" fmla="*/ 38101 w 561976"/>
                <a:gd name="connsiteY0" fmla="*/ 263928 h 368703"/>
                <a:gd name="connsiteX1" fmla="*/ 206376 w 561976"/>
                <a:gd name="connsiteY1" fmla="*/ 248053 h 368703"/>
                <a:gd name="connsiteX2" fmla="*/ 263526 w 561976"/>
                <a:gd name="connsiteY2" fmla="*/ 70253 h 368703"/>
                <a:gd name="connsiteX3" fmla="*/ 504826 w 561976"/>
                <a:gd name="connsiteY3" fmla="*/ 41678 h 368703"/>
                <a:gd name="connsiteX4" fmla="*/ 561976 w 561976"/>
                <a:gd name="connsiteY4" fmla="*/ 343303 h 368703"/>
                <a:gd name="connsiteX5" fmla="*/ 352426 w 561976"/>
                <a:gd name="connsiteY5" fmla="*/ 352828 h 368703"/>
                <a:gd name="connsiteX6" fmla="*/ 349251 w 561976"/>
                <a:gd name="connsiteY6" fmla="*/ 346478 h 368703"/>
                <a:gd name="connsiteX7" fmla="*/ 419101 w 561976"/>
                <a:gd name="connsiteY7" fmla="*/ 194078 h 368703"/>
                <a:gd name="connsiteX8" fmla="*/ 384176 w 561976"/>
                <a:gd name="connsiteY8" fmla="*/ 184553 h 368703"/>
                <a:gd name="connsiteX9" fmla="*/ 304801 w 561976"/>
                <a:gd name="connsiteY9" fmla="*/ 362353 h 368703"/>
                <a:gd name="connsiteX10" fmla="*/ 31751 w 561976"/>
                <a:gd name="connsiteY10" fmla="*/ 368703 h 368703"/>
                <a:gd name="connsiteX11" fmla="*/ 38101 w 561976"/>
                <a:gd name="connsiteY11" fmla="*/ 263928 h 368703"/>
                <a:gd name="connsiteX0" fmla="*/ 35796 w 559671"/>
                <a:gd name="connsiteY0" fmla="*/ 263928 h 368703"/>
                <a:gd name="connsiteX1" fmla="*/ 204071 w 559671"/>
                <a:gd name="connsiteY1" fmla="*/ 248053 h 368703"/>
                <a:gd name="connsiteX2" fmla="*/ 261221 w 559671"/>
                <a:gd name="connsiteY2" fmla="*/ 70253 h 368703"/>
                <a:gd name="connsiteX3" fmla="*/ 502521 w 559671"/>
                <a:gd name="connsiteY3" fmla="*/ 41678 h 368703"/>
                <a:gd name="connsiteX4" fmla="*/ 559671 w 559671"/>
                <a:gd name="connsiteY4" fmla="*/ 343303 h 368703"/>
                <a:gd name="connsiteX5" fmla="*/ 350121 w 559671"/>
                <a:gd name="connsiteY5" fmla="*/ 352828 h 368703"/>
                <a:gd name="connsiteX6" fmla="*/ 346946 w 559671"/>
                <a:gd name="connsiteY6" fmla="*/ 346478 h 368703"/>
                <a:gd name="connsiteX7" fmla="*/ 416796 w 559671"/>
                <a:gd name="connsiteY7" fmla="*/ 194078 h 368703"/>
                <a:gd name="connsiteX8" fmla="*/ 381871 w 559671"/>
                <a:gd name="connsiteY8" fmla="*/ 184553 h 368703"/>
                <a:gd name="connsiteX9" fmla="*/ 302496 w 559671"/>
                <a:gd name="connsiteY9" fmla="*/ 362353 h 368703"/>
                <a:gd name="connsiteX10" fmla="*/ 29446 w 559671"/>
                <a:gd name="connsiteY10" fmla="*/ 368703 h 368703"/>
                <a:gd name="connsiteX11" fmla="*/ 35796 w 559671"/>
                <a:gd name="connsiteY11" fmla="*/ 263928 h 368703"/>
                <a:gd name="connsiteX0" fmla="*/ 33802 w 557677"/>
                <a:gd name="connsiteY0" fmla="*/ 263928 h 368703"/>
                <a:gd name="connsiteX1" fmla="*/ 202077 w 557677"/>
                <a:gd name="connsiteY1" fmla="*/ 248053 h 368703"/>
                <a:gd name="connsiteX2" fmla="*/ 259227 w 557677"/>
                <a:gd name="connsiteY2" fmla="*/ 70253 h 368703"/>
                <a:gd name="connsiteX3" fmla="*/ 500527 w 557677"/>
                <a:gd name="connsiteY3" fmla="*/ 41678 h 368703"/>
                <a:gd name="connsiteX4" fmla="*/ 557677 w 557677"/>
                <a:gd name="connsiteY4" fmla="*/ 343303 h 368703"/>
                <a:gd name="connsiteX5" fmla="*/ 348127 w 557677"/>
                <a:gd name="connsiteY5" fmla="*/ 352828 h 368703"/>
                <a:gd name="connsiteX6" fmla="*/ 344952 w 557677"/>
                <a:gd name="connsiteY6" fmla="*/ 346478 h 368703"/>
                <a:gd name="connsiteX7" fmla="*/ 414802 w 557677"/>
                <a:gd name="connsiteY7" fmla="*/ 194078 h 368703"/>
                <a:gd name="connsiteX8" fmla="*/ 379877 w 557677"/>
                <a:gd name="connsiteY8" fmla="*/ 184553 h 368703"/>
                <a:gd name="connsiteX9" fmla="*/ 300502 w 557677"/>
                <a:gd name="connsiteY9" fmla="*/ 362353 h 368703"/>
                <a:gd name="connsiteX10" fmla="*/ 27452 w 557677"/>
                <a:gd name="connsiteY10" fmla="*/ 368703 h 368703"/>
                <a:gd name="connsiteX11" fmla="*/ 33802 w 55767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343962 w 556687"/>
                <a:gd name="connsiteY6" fmla="*/ 346478 h 368703"/>
                <a:gd name="connsiteX7" fmla="*/ 413812 w 556687"/>
                <a:gd name="connsiteY7" fmla="*/ 194078 h 368703"/>
                <a:gd name="connsiteX8" fmla="*/ 378887 w 556687"/>
                <a:gd name="connsiteY8" fmla="*/ 184553 h 368703"/>
                <a:gd name="connsiteX9" fmla="*/ 299512 w 556687"/>
                <a:gd name="connsiteY9" fmla="*/ 362353 h 368703"/>
                <a:gd name="connsiteX10" fmla="*/ 26462 w 556687"/>
                <a:gd name="connsiteY10" fmla="*/ 368703 h 368703"/>
                <a:gd name="connsiteX11" fmla="*/ 32812 w 556687"/>
                <a:gd name="connsiteY11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3928 h 368703"/>
                <a:gd name="connsiteX1" fmla="*/ 201087 w 556687"/>
                <a:gd name="connsiteY1" fmla="*/ 248053 h 368703"/>
                <a:gd name="connsiteX2" fmla="*/ 258237 w 556687"/>
                <a:gd name="connsiteY2" fmla="*/ 70253 h 368703"/>
                <a:gd name="connsiteX3" fmla="*/ 499537 w 556687"/>
                <a:gd name="connsiteY3" fmla="*/ 41678 h 368703"/>
                <a:gd name="connsiteX4" fmla="*/ 556687 w 556687"/>
                <a:gd name="connsiteY4" fmla="*/ 343303 h 368703"/>
                <a:gd name="connsiteX5" fmla="*/ 347137 w 556687"/>
                <a:gd name="connsiteY5" fmla="*/ 352828 h 368703"/>
                <a:gd name="connsiteX6" fmla="*/ 413812 w 556687"/>
                <a:gd name="connsiteY6" fmla="*/ 194078 h 368703"/>
                <a:gd name="connsiteX7" fmla="*/ 378887 w 556687"/>
                <a:gd name="connsiteY7" fmla="*/ 184553 h 368703"/>
                <a:gd name="connsiteX8" fmla="*/ 299512 w 556687"/>
                <a:gd name="connsiteY8" fmla="*/ 362353 h 368703"/>
                <a:gd name="connsiteX9" fmla="*/ 26462 w 556687"/>
                <a:gd name="connsiteY9" fmla="*/ 368703 h 368703"/>
                <a:gd name="connsiteX10" fmla="*/ 32812 w 556687"/>
                <a:gd name="connsiteY10" fmla="*/ 263928 h 368703"/>
                <a:gd name="connsiteX0" fmla="*/ 32812 w 556687"/>
                <a:gd name="connsiteY0" fmla="*/ 260508 h 365283"/>
                <a:gd name="connsiteX1" fmla="*/ 201087 w 556687"/>
                <a:gd name="connsiteY1" fmla="*/ 244633 h 365283"/>
                <a:gd name="connsiteX2" fmla="*/ 258237 w 556687"/>
                <a:gd name="connsiteY2" fmla="*/ 66833 h 365283"/>
                <a:gd name="connsiteX3" fmla="*/ 426512 w 556687"/>
                <a:gd name="connsiteY3" fmla="*/ 7302 h 365283"/>
                <a:gd name="connsiteX4" fmla="*/ 499537 w 556687"/>
                <a:gd name="connsiteY4" fmla="*/ 38258 h 365283"/>
                <a:gd name="connsiteX5" fmla="*/ 556687 w 556687"/>
                <a:gd name="connsiteY5" fmla="*/ 339883 h 365283"/>
                <a:gd name="connsiteX6" fmla="*/ 347137 w 556687"/>
                <a:gd name="connsiteY6" fmla="*/ 349408 h 365283"/>
                <a:gd name="connsiteX7" fmla="*/ 413812 w 556687"/>
                <a:gd name="connsiteY7" fmla="*/ 190658 h 365283"/>
                <a:gd name="connsiteX8" fmla="*/ 378887 w 556687"/>
                <a:gd name="connsiteY8" fmla="*/ 181133 h 365283"/>
                <a:gd name="connsiteX9" fmla="*/ 299512 w 556687"/>
                <a:gd name="connsiteY9" fmla="*/ 358933 h 365283"/>
                <a:gd name="connsiteX10" fmla="*/ 26462 w 556687"/>
                <a:gd name="connsiteY10" fmla="*/ 365283 h 365283"/>
                <a:gd name="connsiteX11" fmla="*/ 32812 w 556687"/>
                <a:gd name="connsiteY11" fmla="*/ 260508 h 365283"/>
                <a:gd name="connsiteX0" fmla="*/ 32812 w 557953"/>
                <a:gd name="connsiteY0" fmla="*/ 268685 h 373460"/>
                <a:gd name="connsiteX1" fmla="*/ 201087 w 557953"/>
                <a:gd name="connsiteY1" fmla="*/ 252810 h 373460"/>
                <a:gd name="connsiteX2" fmla="*/ 258237 w 557953"/>
                <a:gd name="connsiteY2" fmla="*/ 75010 h 373460"/>
                <a:gd name="connsiteX3" fmla="*/ 426512 w 557953"/>
                <a:gd name="connsiteY3" fmla="*/ 15479 h 373460"/>
                <a:gd name="connsiteX4" fmla="*/ 556687 w 557953"/>
                <a:gd name="connsiteY4" fmla="*/ 348060 h 373460"/>
                <a:gd name="connsiteX5" fmla="*/ 347137 w 557953"/>
                <a:gd name="connsiteY5" fmla="*/ 357585 h 373460"/>
                <a:gd name="connsiteX6" fmla="*/ 413812 w 557953"/>
                <a:gd name="connsiteY6" fmla="*/ 198835 h 373460"/>
                <a:gd name="connsiteX7" fmla="*/ 378887 w 557953"/>
                <a:gd name="connsiteY7" fmla="*/ 189310 h 373460"/>
                <a:gd name="connsiteX8" fmla="*/ 299512 w 557953"/>
                <a:gd name="connsiteY8" fmla="*/ 367110 h 373460"/>
                <a:gd name="connsiteX9" fmla="*/ 26462 w 557953"/>
                <a:gd name="connsiteY9" fmla="*/ 373460 h 373460"/>
                <a:gd name="connsiteX10" fmla="*/ 32812 w 557953"/>
                <a:gd name="connsiteY10" fmla="*/ 268685 h 373460"/>
                <a:gd name="connsiteX0" fmla="*/ 32812 w 557953"/>
                <a:gd name="connsiteY0" fmla="*/ 260976 h 365751"/>
                <a:gd name="connsiteX1" fmla="*/ 201087 w 557953"/>
                <a:gd name="connsiteY1" fmla="*/ 245101 h 365751"/>
                <a:gd name="connsiteX2" fmla="*/ 258237 w 557953"/>
                <a:gd name="connsiteY2" fmla="*/ 67301 h 365751"/>
                <a:gd name="connsiteX3" fmla="*/ 426512 w 557953"/>
                <a:gd name="connsiteY3" fmla="*/ 7770 h 365751"/>
                <a:gd name="connsiteX4" fmla="*/ 556687 w 557953"/>
                <a:gd name="connsiteY4" fmla="*/ 340351 h 365751"/>
                <a:gd name="connsiteX5" fmla="*/ 347137 w 557953"/>
                <a:gd name="connsiteY5" fmla="*/ 349876 h 365751"/>
                <a:gd name="connsiteX6" fmla="*/ 413812 w 557953"/>
                <a:gd name="connsiteY6" fmla="*/ 191126 h 365751"/>
                <a:gd name="connsiteX7" fmla="*/ 378887 w 557953"/>
                <a:gd name="connsiteY7" fmla="*/ 181601 h 365751"/>
                <a:gd name="connsiteX8" fmla="*/ 299512 w 557953"/>
                <a:gd name="connsiteY8" fmla="*/ 359401 h 365751"/>
                <a:gd name="connsiteX9" fmla="*/ 26462 w 557953"/>
                <a:gd name="connsiteY9" fmla="*/ 365751 h 365751"/>
                <a:gd name="connsiteX10" fmla="*/ 32812 w 557953"/>
                <a:gd name="connsiteY10" fmla="*/ 260976 h 365751"/>
                <a:gd name="connsiteX0" fmla="*/ 32812 w 558115"/>
                <a:gd name="connsiteY0" fmla="*/ 269583 h 374358"/>
                <a:gd name="connsiteX1" fmla="*/ 201087 w 558115"/>
                <a:gd name="connsiteY1" fmla="*/ 253708 h 374358"/>
                <a:gd name="connsiteX2" fmla="*/ 258237 w 558115"/>
                <a:gd name="connsiteY2" fmla="*/ 75908 h 374358"/>
                <a:gd name="connsiteX3" fmla="*/ 438418 w 558115"/>
                <a:gd name="connsiteY3" fmla="*/ 6852 h 374358"/>
                <a:gd name="connsiteX4" fmla="*/ 556687 w 558115"/>
                <a:gd name="connsiteY4" fmla="*/ 348958 h 374358"/>
                <a:gd name="connsiteX5" fmla="*/ 347137 w 558115"/>
                <a:gd name="connsiteY5" fmla="*/ 358483 h 374358"/>
                <a:gd name="connsiteX6" fmla="*/ 413812 w 558115"/>
                <a:gd name="connsiteY6" fmla="*/ 199733 h 374358"/>
                <a:gd name="connsiteX7" fmla="*/ 378887 w 558115"/>
                <a:gd name="connsiteY7" fmla="*/ 190208 h 374358"/>
                <a:gd name="connsiteX8" fmla="*/ 299512 w 558115"/>
                <a:gd name="connsiteY8" fmla="*/ 368008 h 374358"/>
                <a:gd name="connsiteX9" fmla="*/ 26462 w 558115"/>
                <a:gd name="connsiteY9" fmla="*/ 374358 h 374358"/>
                <a:gd name="connsiteX10" fmla="*/ 32812 w 558115"/>
                <a:gd name="connsiteY10" fmla="*/ 269583 h 374358"/>
                <a:gd name="connsiteX0" fmla="*/ 32812 w 558706"/>
                <a:gd name="connsiteY0" fmla="*/ 269583 h 374358"/>
                <a:gd name="connsiteX1" fmla="*/ 201087 w 558706"/>
                <a:gd name="connsiteY1" fmla="*/ 253708 h 374358"/>
                <a:gd name="connsiteX2" fmla="*/ 258237 w 558706"/>
                <a:gd name="connsiteY2" fmla="*/ 75908 h 374358"/>
                <a:gd name="connsiteX3" fmla="*/ 438418 w 558706"/>
                <a:gd name="connsiteY3" fmla="*/ 6852 h 374358"/>
                <a:gd name="connsiteX4" fmla="*/ 556687 w 558706"/>
                <a:gd name="connsiteY4" fmla="*/ 348958 h 374358"/>
                <a:gd name="connsiteX5" fmla="*/ 347137 w 558706"/>
                <a:gd name="connsiteY5" fmla="*/ 358483 h 374358"/>
                <a:gd name="connsiteX6" fmla="*/ 413812 w 558706"/>
                <a:gd name="connsiteY6" fmla="*/ 199733 h 374358"/>
                <a:gd name="connsiteX7" fmla="*/ 378887 w 558706"/>
                <a:gd name="connsiteY7" fmla="*/ 190208 h 374358"/>
                <a:gd name="connsiteX8" fmla="*/ 299512 w 558706"/>
                <a:gd name="connsiteY8" fmla="*/ 368008 h 374358"/>
                <a:gd name="connsiteX9" fmla="*/ 26462 w 558706"/>
                <a:gd name="connsiteY9" fmla="*/ 374358 h 374358"/>
                <a:gd name="connsiteX10" fmla="*/ 32812 w 558706"/>
                <a:gd name="connsiteY10" fmla="*/ 269583 h 374358"/>
                <a:gd name="connsiteX0" fmla="*/ 32812 w 558706"/>
                <a:gd name="connsiteY0" fmla="*/ 265576 h 370351"/>
                <a:gd name="connsiteX1" fmla="*/ 201087 w 558706"/>
                <a:gd name="connsiteY1" fmla="*/ 249701 h 370351"/>
                <a:gd name="connsiteX2" fmla="*/ 258237 w 558706"/>
                <a:gd name="connsiteY2" fmla="*/ 71901 h 370351"/>
                <a:gd name="connsiteX3" fmla="*/ 438418 w 558706"/>
                <a:gd name="connsiteY3" fmla="*/ 2845 h 370351"/>
                <a:gd name="connsiteX4" fmla="*/ 556687 w 558706"/>
                <a:gd name="connsiteY4" fmla="*/ 344951 h 370351"/>
                <a:gd name="connsiteX5" fmla="*/ 347137 w 558706"/>
                <a:gd name="connsiteY5" fmla="*/ 354476 h 370351"/>
                <a:gd name="connsiteX6" fmla="*/ 413812 w 558706"/>
                <a:gd name="connsiteY6" fmla="*/ 195726 h 370351"/>
                <a:gd name="connsiteX7" fmla="*/ 378887 w 558706"/>
                <a:gd name="connsiteY7" fmla="*/ 186201 h 370351"/>
                <a:gd name="connsiteX8" fmla="*/ 299512 w 558706"/>
                <a:gd name="connsiteY8" fmla="*/ 364001 h 370351"/>
                <a:gd name="connsiteX9" fmla="*/ 26462 w 558706"/>
                <a:gd name="connsiteY9" fmla="*/ 370351 h 370351"/>
                <a:gd name="connsiteX10" fmla="*/ 32812 w 558706"/>
                <a:gd name="connsiteY10" fmla="*/ 265576 h 370351"/>
                <a:gd name="connsiteX0" fmla="*/ 32812 w 558706"/>
                <a:gd name="connsiteY0" fmla="*/ 268667 h 373442"/>
                <a:gd name="connsiteX1" fmla="*/ 201087 w 558706"/>
                <a:gd name="connsiteY1" fmla="*/ 252792 h 373442"/>
                <a:gd name="connsiteX2" fmla="*/ 258237 w 558706"/>
                <a:gd name="connsiteY2" fmla="*/ 74992 h 373442"/>
                <a:gd name="connsiteX3" fmla="*/ 438418 w 558706"/>
                <a:gd name="connsiteY3" fmla="*/ 5936 h 373442"/>
                <a:gd name="connsiteX4" fmla="*/ 556687 w 558706"/>
                <a:gd name="connsiteY4" fmla="*/ 348042 h 373442"/>
                <a:gd name="connsiteX5" fmla="*/ 347137 w 558706"/>
                <a:gd name="connsiteY5" fmla="*/ 357567 h 373442"/>
                <a:gd name="connsiteX6" fmla="*/ 413812 w 558706"/>
                <a:gd name="connsiteY6" fmla="*/ 198817 h 373442"/>
                <a:gd name="connsiteX7" fmla="*/ 378887 w 558706"/>
                <a:gd name="connsiteY7" fmla="*/ 189292 h 373442"/>
                <a:gd name="connsiteX8" fmla="*/ 299512 w 558706"/>
                <a:gd name="connsiteY8" fmla="*/ 367092 h 373442"/>
                <a:gd name="connsiteX9" fmla="*/ 26462 w 558706"/>
                <a:gd name="connsiteY9" fmla="*/ 373442 h 373442"/>
                <a:gd name="connsiteX10" fmla="*/ 32812 w 558706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  <a:gd name="connsiteX0" fmla="*/ 32812 w 556687"/>
                <a:gd name="connsiteY0" fmla="*/ 268667 h 373442"/>
                <a:gd name="connsiteX1" fmla="*/ 201087 w 556687"/>
                <a:gd name="connsiteY1" fmla="*/ 252792 h 373442"/>
                <a:gd name="connsiteX2" fmla="*/ 258237 w 556687"/>
                <a:gd name="connsiteY2" fmla="*/ 74992 h 373442"/>
                <a:gd name="connsiteX3" fmla="*/ 438418 w 556687"/>
                <a:gd name="connsiteY3" fmla="*/ 5936 h 373442"/>
                <a:gd name="connsiteX4" fmla="*/ 556687 w 556687"/>
                <a:gd name="connsiteY4" fmla="*/ 348042 h 373442"/>
                <a:gd name="connsiteX5" fmla="*/ 347137 w 556687"/>
                <a:gd name="connsiteY5" fmla="*/ 357567 h 373442"/>
                <a:gd name="connsiteX6" fmla="*/ 413812 w 556687"/>
                <a:gd name="connsiteY6" fmla="*/ 198817 h 373442"/>
                <a:gd name="connsiteX7" fmla="*/ 378887 w 556687"/>
                <a:gd name="connsiteY7" fmla="*/ 189292 h 373442"/>
                <a:gd name="connsiteX8" fmla="*/ 299512 w 556687"/>
                <a:gd name="connsiteY8" fmla="*/ 367092 h 373442"/>
                <a:gd name="connsiteX9" fmla="*/ 26462 w 556687"/>
                <a:gd name="connsiteY9" fmla="*/ 373442 h 373442"/>
                <a:gd name="connsiteX10" fmla="*/ 32812 w 556687"/>
                <a:gd name="connsiteY10" fmla="*/ 268667 h 37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6687" h="373442">
                  <a:moveTo>
                    <a:pt x="32812" y="268667"/>
                  </a:moveTo>
                  <a:lnTo>
                    <a:pt x="201087" y="252792"/>
                  </a:lnTo>
                  <a:lnTo>
                    <a:pt x="258237" y="74992"/>
                  </a:lnTo>
                  <a:cubicBezTo>
                    <a:pt x="302951" y="-282"/>
                    <a:pt x="376770" y="-8615"/>
                    <a:pt x="438418" y="5936"/>
                  </a:cubicBezTo>
                  <a:cubicBezTo>
                    <a:pt x="516735" y="49062"/>
                    <a:pt x="546104" y="71949"/>
                    <a:pt x="556687" y="348042"/>
                  </a:cubicBezTo>
                  <a:cubicBezTo>
                    <a:pt x="479693" y="353599"/>
                    <a:pt x="416987" y="354392"/>
                    <a:pt x="347137" y="357567"/>
                  </a:cubicBezTo>
                  <a:cubicBezTo>
                    <a:pt x="357456" y="321318"/>
                    <a:pt x="389206" y="251734"/>
                    <a:pt x="413812" y="198817"/>
                  </a:cubicBezTo>
                  <a:lnTo>
                    <a:pt x="378887" y="189292"/>
                  </a:lnTo>
                  <a:lnTo>
                    <a:pt x="299512" y="367092"/>
                  </a:lnTo>
                  <a:lnTo>
                    <a:pt x="26462" y="373442"/>
                  </a:lnTo>
                  <a:cubicBezTo>
                    <a:pt x="3972" y="361535"/>
                    <a:pt x="-22485" y="302005"/>
                    <a:pt x="32812" y="2686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245202">
              <a:off x="9534712" y="5191703"/>
              <a:ext cx="218810" cy="131426"/>
            </a:xfrm>
            <a:custGeom>
              <a:avLst/>
              <a:gdLst>
                <a:gd name="connsiteX0" fmla="*/ 246244 w 255167"/>
                <a:gd name="connsiteY0" fmla="*/ 8923 h 128920"/>
                <a:gd name="connsiteX1" fmla="*/ 255167 w 255167"/>
                <a:gd name="connsiteY1" fmla="*/ 30466 h 128920"/>
                <a:gd name="connsiteX2" fmla="*/ 255167 w 255167"/>
                <a:gd name="connsiteY2" fmla="*/ 101784 h 128920"/>
                <a:gd name="connsiteX3" fmla="*/ 246244 w 255167"/>
                <a:gd name="connsiteY3" fmla="*/ 123327 h 128920"/>
                <a:gd name="connsiteX4" fmla="*/ 232739 w 255167"/>
                <a:gd name="connsiteY4" fmla="*/ 128920 h 128920"/>
                <a:gd name="connsiteX5" fmla="*/ 232739 w 255167"/>
                <a:gd name="connsiteY5" fmla="*/ 29639 h 128920"/>
                <a:gd name="connsiteX6" fmla="*/ 223504 w 255167"/>
                <a:gd name="connsiteY6" fmla="*/ 20404 h 128920"/>
                <a:gd name="connsiteX7" fmla="*/ 31662 w 255167"/>
                <a:gd name="connsiteY7" fmla="*/ 20404 h 128920"/>
                <a:gd name="connsiteX8" fmla="*/ 22427 w 255167"/>
                <a:gd name="connsiteY8" fmla="*/ 29639 h 128920"/>
                <a:gd name="connsiteX9" fmla="*/ 22427 w 255167"/>
                <a:gd name="connsiteY9" fmla="*/ 128920 h 128920"/>
                <a:gd name="connsiteX10" fmla="*/ 8923 w 255167"/>
                <a:gd name="connsiteY10" fmla="*/ 123327 h 128920"/>
                <a:gd name="connsiteX11" fmla="*/ 0 w 255167"/>
                <a:gd name="connsiteY11" fmla="*/ 101784 h 128920"/>
                <a:gd name="connsiteX12" fmla="*/ 0 w 255167"/>
                <a:gd name="connsiteY12" fmla="*/ 30466 h 128920"/>
                <a:gd name="connsiteX13" fmla="*/ 30466 w 255167"/>
                <a:gd name="connsiteY13" fmla="*/ 0 h 128920"/>
                <a:gd name="connsiteX14" fmla="*/ 224701 w 255167"/>
                <a:gd name="connsiteY14" fmla="*/ 0 h 128920"/>
                <a:gd name="connsiteX15" fmla="*/ 246244 w 255167"/>
                <a:gd name="connsiteY15" fmla="*/ 8923 h 12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5167" h="128920">
                  <a:moveTo>
                    <a:pt x="246244" y="8923"/>
                  </a:moveTo>
                  <a:cubicBezTo>
                    <a:pt x="251757" y="14437"/>
                    <a:pt x="255167" y="22053"/>
                    <a:pt x="255167" y="30466"/>
                  </a:cubicBezTo>
                  <a:lnTo>
                    <a:pt x="255167" y="101784"/>
                  </a:lnTo>
                  <a:cubicBezTo>
                    <a:pt x="255167" y="110197"/>
                    <a:pt x="251757" y="117814"/>
                    <a:pt x="246244" y="123327"/>
                  </a:cubicBezTo>
                  <a:lnTo>
                    <a:pt x="232739" y="128920"/>
                  </a:lnTo>
                  <a:lnTo>
                    <a:pt x="232739" y="29639"/>
                  </a:lnTo>
                  <a:cubicBezTo>
                    <a:pt x="232739" y="24539"/>
                    <a:pt x="228604" y="20404"/>
                    <a:pt x="223504" y="20404"/>
                  </a:cubicBezTo>
                  <a:lnTo>
                    <a:pt x="31662" y="20404"/>
                  </a:lnTo>
                  <a:cubicBezTo>
                    <a:pt x="26562" y="20404"/>
                    <a:pt x="22427" y="24539"/>
                    <a:pt x="22427" y="29639"/>
                  </a:cubicBezTo>
                  <a:lnTo>
                    <a:pt x="22427" y="128920"/>
                  </a:lnTo>
                  <a:lnTo>
                    <a:pt x="8923" y="123327"/>
                  </a:lnTo>
                  <a:cubicBezTo>
                    <a:pt x="3410" y="117813"/>
                    <a:pt x="0" y="110197"/>
                    <a:pt x="0" y="10178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lnTo>
                    <a:pt x="224701" y="0"/>
                  </a:lnTo>
                  <a:cubicBezTo>
                    <a:pt x="233114" y="0"/>
                    <a:pt x="240731" y="3410"/>
                    <a:pt x="246244" y="892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96318" y="1195917"/>
            <a:ext cx="2341824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Deployment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Turn R into web services in one line of code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21276" y="1521176"/>
            <a:ext cx="2688898" cy="2491882"/>
            <a:chOff x="5290698" y="3018644"/>
            <a:chExt cx="2809691" cy="2639661"/>
          </a:xfrm>
        </p:grpSpPr>
        <p:sp>
          <p:nvSpPr>
            <p:cNvPr id="23" name="Rectangle 22"/>
            <p:cNvSpPr/>
            <p:nvPr/>
          </p:nvSpPr>
          <p:spPr>
            <a:xfrm>
              <a:off x="5290698" y="3018644"/>
              <a:ext cx="2795162" cy="2639661"/>
            </a:xfrm>
            <a:prstGeom prst="rect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388" tIns="45694" rIns="91388" bIns="4569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147">
                <a:defRPr/>
              </a:pPr>
              <a:endParaRPr lang="en-US" sz="12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7963" y="4483845"/>
              <a:ext cx="2795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1147">
                <a:defRPr/>
              </a:pPr>
              <a:r>
                <a:rPr lang="en-US" sz="20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Server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configured for</a:t>
              </a:r>
            </a:p>
            <a:p>
              <a:pPr algn="ctr" defTabSz="931147">
                <a:defRPr/>
              </a:pPr>
              <a:r>
                <a:rPr lang="en-US" sz="1400" b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operationalizing R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3960" y="3205422"/>
              <a:ext cx="996196" cy="11385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690333" y="3539331"/>
              <a:ext cx="1410056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Services / Sessions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176751" y="2190619"/>
            <a:ext cx="1285415" cy="1145504"/>
            <a:chOff x="8951873" y="1809241"/>
            <a:chExt cx="1285415" cy="1145504"/>
          </a:xfrm>
        </p:grpSpPr>
        <p:sp>
          <p:nvSpPr>
            <p:cNvPr id="30" name="Oval 2"/>
            <p:cNvSpPr>
              <a:spLocks noChangeAspect="1"/>
            </p:cNvSpPr>
            <p:nvPr/>
          </p:nvSpPr>
          <p:spPr bwMode="auto">
            <a:xfrm>
              <a:off x="8951873" y="1809241"/>
              <a:ext cx="1118166" cy="11455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0" fontAlgn="base">
                <a:spcBef>
                  <a:spcPct val="0"/>
                </a:spcBef>
                <a:spcAft>
                  <a:spcPct val="0"/>
                </a:spcAft>
              </a:pPr>
              <a:endParaRPr lang="en-US" sz="2040" spc="-51" dirty="0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Freeform 53"/>
            <p:cNvSpPr>
              <a:spLocks noEditPoints="1"/>
            </p:cNvSpPr>
            <p:nvPr/>
          </p:nvSpPr>
          <p:spPr bwMode="auto">
            <a:xfrm>
              <a:off x="9180712" y="2032860"/>
              <a:ext cx="521975" cy="763384"/>
            </a:xfrm>
            <a:custGeom>
              <a:avLst/>
              <a:gdLst>
                <a:gd name="T0" fmla="*/ 1011 w 1280"/>
                <a:gd name="T1" fmla="*/ 1048 h 1827"/>
                <a:gd name="T2" fmla="*/ 958 w 1280"/>
                <a:gd name="T3" fmla="*/ 1013 h 1827"/>
                <a:gd name="T4" fmla="*/ 847 w 1280"/>
                <a:gd name="T5" fmla="*/ 961 h 1827"/>
                <a:gd name="T6" fmla="*/ 814 w 1280"/>
                <a:gd name="T7" fmla="*/ 965 h 1827"/>
                <a:gd name="T8" fmla="*/ 710 w 1280"/>
                <a:gd name="T9" fmla="*/ 572 h 1827"/>
                <a:gd name="T10" fmla="*/ 601 w 1280"/>
                <a:gd name="T11" fmla="*/ 594 h 1827"/>
                <a:gd name="T12" fmla="*/ 705 w 1280"/>
                <a:gd name="T13" fmla="*/ 1159 h 1827"/>
                <a:gd name="T14" fmla="*/ 663 w 1280"/>
                <a:gd name="T15" fmla="*/ 1238 h 1827"/>
                <a:gd name="T16" fmla="*/ 504 w 1280"/>
                <a:gd name="T17" fmla="*/ 1112 h 1827"/>
                <a:gd name="T18" fmla="*/ 348 w 1280"/>
                <a:gd name="T19" fmla="*/ 1032 h 1827"/>
                <a:gd name="T20" fmla="*/ 378 w 1280"/>
                <a:gd name="T21" fmla="*/ 1138 h 1827"/>
                <a:gd name="T22" fmla="*/ 416 w 1280"/>
                <a:gd name="T23" fmla="*/ 1245 h 1827"/>
                <a:gd name="T24" fmla="*/ 492 w 1280"/>
                <a:gd name="T25" fmla="*/ 1368 h 1827"/>
                <a:gd name="T26" fmla="*/ 729 w 1280"/>
                <a:gd name="T27" fmla="*/ 1659 h 1827"/>
                <a:gd name="T28" fmla="*/ 805 w 1280"/>
                <a:gd name="T29" fmla="*/ 1827 h 1827"/>
                <a:gd name="T30" fmla="*/ 1238 w 1280"/>
                <a:gd name="T31" fmla="*/ 1652 h 1827"/>
                <a:gd name="T32" fmla="*/ 1257 w 1280"/>
                <a:gd name="T33" fmla="*/ 1576 h 1827"/>
                <a:gd name="T34" fmla="*/ 1273 w 1280"/>
                <a:gd name="T35" fmla="*/ 1354 h 1827"/>
                <a:gd name="T36" fmla="*/ 1198 w 1280"/>
                <a:gd name="T37" fmla="*/ 1207 h 1827"/>
                <a:gd name="T38" fmla="*/ 1131 w 1280"/>
                <a:gd name="T39" fmla="*/ 1112 h 1827"/>
                <a:gd name="T40" fmla="*/ 826 w 1280"/>
                <a:gd name="T41" fmla="*/ 381 h 1827"/>
                <a:gd name="T42" fmla="*/ 442 w 1280"/>
                <a:gd name="T43" fmla="*/ 0 h 1827"/>
                <a:gd name="T44" fmla="*/ 826 w 1280"/>
                <a:gd name="T45" fmla="*/ 381 h 1827"/>
                <a:gd name="T46" fmla="*/ 386 w 1280"/>
                <a:gd name="T47" fmla="*/ 381 h 1827"/>
                <a:gd name="T48" fmla="*/ 0 w 1280"/>
                <a:gd name="T49" fmla="*/ 0 h 1827"/>
                <a:gd name="T50" fmla="*/ 386 w 1280"/>
                <a:gd name="T51" fmla="*/ 381 h 1827"/>
                <a:gd name="T52" fmla="*/ 594 w 1280"/>
                <a:gd name="T53" fmla="*/ 821 h 1827"/>
                <a:gd name="T54" fmla="*/ 442 w 1280"/>
                <a:gd name="T55" fmla="*/ 437 h 1827"/>
                <a:gd name="T56" fmla="*/ 826 w 1280"/>
                <a:gd name="T57" fmla="*/ 821 h 1827"/>
                <a:gd name="T58" fmla="*/ 755 w 1280"/>
                <a:gd name="T59" fmla="*/ 561 h 1827"/>
                <a:gd name="T60" fmla="*/ 755 w 1280"/>
                <a:gd name="T61" fmla="*/ 561 h 1827"/>
                <a:gd name="T62" fmla="*/ 636 w 1280"/>
                <a:gd name="T63" fmla="*/ 480 h 1827"/>
                <a:gd name="T64" fmla="*/ 554 w 1280"/>
                <a:gd name="T65" fmla="*/ 601 h 1827"/>
                <a:gd name="T66" fmla="*/ 594 w 1280"/>
                <a:gd name="T67" fmla="*/ 821 h 1827"/>
                <a:gd name="T68" fmla="*/ 0 w 1280"/>
                <a:gd name="T69" fmla="*/ 1261 h 1827"/>
                <a:gd name="T70" fmla="*/ 606 w 1280"/>
                <a:gd name="T71" fmla="*/ 880 h 1827"/>
                <a:gd name="T72" fmla="*/ 658 w 1280"/>
                <a:gd name="T73" fmla="*/ 1157 h 1827"/>
                <a:gd name="T74" fmla="*/ 658 w 1280"/>
                <a:gd name="T75" fmla="*/ 1159 h 1827"/>
                <a:gd name="T76" fmla="*/ 644 w 1280"/>
                <a:gd name="T77" fmla="*/ 1193 h 1827"/>
                <a:gd name="T78" fmla="*/ 608 w 1280"/>
                <a:gd name="T79" fmla="*/ 1178 h 1827"/>
                <a:gd name="T80" fmla="*/ 563 w 1280"/>
                <a:gd name="T81" fmla="*/ 1117 h 1827"/>
                <a:gd name="T82" fmla="*/ 532 w 1280"/>
                <a:gd name="T83" fmla="*/ 1067 h 1827"/>
                <a:gd name="T84" fmla="*/ 388 w 1280"/>
                <a:gd name="T85" fmla="*/ 972 h 1827"/>
                <a:gd name="T86" fmla="*/ 298 w 1280"/>
                <a:gd name="T87" fmla="*/ 1105 h 1827"/>
                <a:gd name="T88" fmla="*/ 336 w 1280"/>
                <a:gd name="T89" fmla="*/ 1157 h 1827"/>
                <a:gd name="T90" fmla="*/ 357 w 1280"/>
                <a:gd name="T91" fmla="*/ 1219 h 1827"/>
                <a:gd name="T92" fmla="*/ 386 w 1280"/>
                <a:gd name="T93" fmla="*/ 821 h 1827"/>
                <a:gd name="T94" fmla="*/ 0 w 1280"/>
                <a:gd name="T95" fmla="*/ 437 h 1827"/>
                <a:gd name="T96" fmla="*/ 386 w 1280"/>
                <a:gd name="T97" fmla="*/ 821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0" h="1827">
                  <a:moveTo>
                    <a:pt x="1013" y="1048"/>
                  </a:moveTo>
                  <a:cubicBezTo>
                    <a:pt x="1011" y="1048"/>
                    <a:pt x="1011" y="1048"/>
                    <a:pt x="1011" y="1048"/>
                  </a:cubicBezTo>
                  <a:cubicBezTo>
                    <a:pt x="977" y="1046"/>
                    <a:pt x="977" y="1046"/>
                    <a:pt x="977" y="1046"/>
                  </a:cubicBezTo>
                  <a:cubicBezTo>
                    <a:pt x="958" y="1013"/>
                    <a:pt x="958" y="1013"/>
                    <a:pt x="958" y="1013"/>
                  </a:cubicBezTo>
                  <a:cubicBezTo>
                    <a:pt x="954" y="1008"/>
                    <a:pt x="951" y="1003"/>
                    <a:pt x="947" y="998"/>
                  </a:cubicBezTo>
                  <a:cubicBezTo>
                    <a:pt x="918" y="975"/>
                    <a:pt x="885" y="961"/>
                    <a:pt x="847" y="961"/>
                  </a:cubicBezTo>
                  <a:cubicBezTo>
                    <a:pt x="814" y="968"/>
                    <a:pt x="814" y="968"/>
                    <a:pt x="814" y="968"/>
                  </a:cubicBezTo>
                  <a:cubicBezTo>
                    <a:pt x="814" y="965"/>
                    <a:pt x="814" y="965"/>
                    <a:pt x="814" y="965"/>
                  </a:cubicBezTo>
                  <a:cubicBezTo>
                    <a:pt x="814" y="963"/>
                    <a:pt x="814" y="963"/>
                    <a:pt x="814" y="963"/>
                  </a:cubicBezTo>
                  <a:cubicBezTo>
                    <a:pt x="710" y="572"/>
                    <a:pt x="710" y="572"/>
                    <a:pt x="710" y="572"/>
                  </a:cubicBezTo>
                  <a:cubicBezTo>
                    <a:pt x="696" y="523"/>
                    <a:pt x="672" y="523"/>
                    <a:pt x="644" y="527"/>
                  </a:cubicBezTo>
                  <a:cubicBezTo>
                    <a:pt x="644" y="527"/>
                    <a:pt x="589" y="535"/>
                    <a:pt x="601" y="594"/>
                  </a:cubicBezTo>
                  <a:cubicBezTo>
                    <a:pt x="703" y="1140"/>
                    <a:pt x="703" y="1140"/>
                    <a:pt x="703" y="1140"/>
                  </a:cubicBezTo>
                  <a:cubicBezTo>
                    <a:pt x="703" y="1148"/>
                    <a:pt x="705" y="1152"/>
                    <a:pt x="705" y="1159"/>
                  </a:cubicBezTo>
                  <a:cubicBezTo>
                    <a:pt x="705" y="1183"/>
                    <a:pt x="696" y="1207"/>
                    <a:pt x="679" y="1226"/>
                  </a:cubicBezTo>
                  <a:cubicBezTo>
                    <a:pt x="674" y="1233"/>
                    <a:pt x="667" y="1238"/>
                    <a:pt x="663" y="1238"/>
                  </a:cubicBezTo>
                  <a:cubicBezTo>
                    <a:pt x="632" y="1242"/>
                    <a:pt x="603" y="1235"/>
                    <a:pt x="577" y="1216"/>
                  </a:cubicBezTo>
                  <a:cubicBezTo>
                    <a:pt x="547" y="1193"/>
                    <a:pt x="525" y="1143"/>
                    <a:pt x="504" y="1112"/>
                  </a:cubicBezTo>
                  <a:cubicBezTo>
                    <a:pt x="492" y="1093"/>
                    <a:pt x="483" y="1072"/>
                    <a:pt x="468" y="1055"/>
                  </a:cubicBezTo>
                  <a:cubicBezTo>
                    <a:pt x="440" y="1027"/>
                    <a:pt x="383" y="1003"/>
                    <a:pt x="348" y="1032"/>
                  </a:cubicBezTo>
                  <a:cubicBezTo>
                    <a:pt x="338" y="1041"/>
                    <a:pt x="326" y="1065"/>
                    <a:pt x="336" y="1077"/>
                  </a:cubicBezTo>
                  <a:cubicBezTo>
                    <a:pt x="350" y="1096"/>
                    <a:pt x="369" y="1117"/>
                    <a:pt x="378" y="1138"/>
                  </a:cubicBezTo>
                  <a:cubicBezTo>
                    <a:pt x="388" y="1155"/>
                    <a:pt x="393" y="1174"/>
                    <a:pt x="400" y="1193"/>
                  </a:cubicBezTo>
                  <a:cubicBezTo>
                    <a:pt x="404" y="1204"/>
                    <a:pt x="407" y="1235"/>
                    <a:pt x="416" y="1245"/>
                  </a:cubicBezTo>
                  <a:cubicBezTo>
                    <a:pt x="426" y="1254"/>
                    <a:pt x="435" y="1273"/>
                    <a:pt x="442" y="1285"/>
                  </a:cubicBezTo>
                  <a:cubicBezTo>
                    <a:pt x="459" y="1311"/>
                    <a:pt x="483" y="1339"/>
                    <a:pt x="492" y="1368"/>
                  </a:cubicBezTo>
                  <a:cubicBezTo>
                    <a:pt x="525" y="1415"/>
                    <a:pt x="539" y="1477"/>
                    <a:pt x="575" y="1522"/>
                  </a:cubicBezTo>
                  <a:cubicBezTo>
                    <a:pt x="620" y="1576"/>
                    <a:pt x="663" y="1628"/>
                    <a:pt x="729" y="1659"/>
                  </a:cubicBezTo>
                  <a:cubicBezTo>
                    <a:pt x="752" y="1673"/>
                    <a:pt x="769" y="1692"/>
                    <a:pt x="783" y="1713"/>
                  </a:cubicBezTo>
                  <a:cubicBezTo>
                    <a:pt x="805" y="1827"/>
                    <a:pt x="805" y="1827"/>
                    <a:pt x="805" y="1827"/>
                  </a:cubicBezTo>
                  <a:cubicBezTo>
                    <a:pt x="887" y="1813"/>
                    <a:pt x="1224" y="1756"/>
                    <a:pt x="1259" y="1749"/>
                  </a:cubicBezTo>
                  <a:cubicBezTo>
                    <a:pt x="1238" y="1652"/>
                    <a:pt x="1238" y="1652"/>
                    <a:pt x="1238" y="1652"/>
                  </a:cubicBezTo>
                  <a:cubicBezTo>
                    <a:pt x="1235" y="1649"/>
                    <a:pt x="1235" y="1649"/>
                    <a:pt x="1235" y="1649"/>
                  </a:cubicBezTo>
                  <a:cubicBezTo>
                    <a:pt x="1245" y="1626"/>
                    <a:pt x="1250" y="1600"/>
                    <a:pt x="1257" y="1576"/>
                  </a:cubicBezTo>
                  <a:cubicBezTo>
                    <a:pt x="1262" y="1555"/>
                    <a:pt x="1266" y="1536"/>
                    <a:pt x="1266" y="1514"/>
                  </a:cubicBezTo>
                  <a:cubicBezTo>
                    <a:pt x="1269" y="1462"/>
                    <a:pt x="1271" y="1408"/>
                    <a:pt x="1273" y="1354"/>
                  </a:cubicBezTo>
                  <a:cubicBezTo>
                    <a:pt x="1273" y="1344"/>
                    <a:pt x="1273" y="1335"/>
                    <a:pt x="1276" y="1325"/>
                  </a:cubicBezTo>
                  <a:cubicBezTo>
                    <a:pt x="1280" y="1294"/>
                    <a:pt x="1262" y="1211"/>
                    <a:pt x="1198" y="1207"/>
                  </a:cubicBezTo>
                  <a:cubicBezTo>
                    <a:pt x="1195" y="1207"/>
                    <a:pt x="1195" y="1207"/>
                    <a:pt x="1195" y="1204"/>
                  </a:cubicBezTo>
                  <a:cubicBezTo>
                    <a:pt x="1179" y="1171"/>
                    <a:pt x="1157" y="1140"/>
                    <a:pt x="1131" y="1112"/>
                  </a:cubicBezTo>
                  <a:cubicBezTo>
                    <a:pt x="1101" y="1079"/>
                    <a:pt x="1058" y="1055"/>
                    <a:pt x="1013" y="1048"/>
                  </a:cubicBezTo>
                  <a:close/>
                  <a:moveTo>
                    <a:pt x="826" y="381"/>
                  </a:moveTo>
                  <a:cubicBezTo>
                    <a:pt x="442" y="381"/>
                    <a:pt x="442" y="381"/>
                    <a:pt x="442" y="381"/>
                  </a:cubicBezTo>
                  <a:cubicBezTo>
                    <a:pt x="442" y="0"/>
                    <a:pt x="442" y="0"/>
                    <a:pt x="442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26" y="381"/>
                    <a:pt x="826" y="381"/>
                    <a:pt x="826" y="381"/>
                  </a:cubicBezTo>
                  <a:cubicBezTo>
                    <a:pt x="826" y="381"/>
                    <a:pt x="826" y="381"/>
                    <a:pt x="826" y="381"/>
                  </a:cubicBezTo>
                  <a:close/>
                  <a:moveTo>
                    <a:pt x="386" y="381"/>
                  </a:move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386" y="381"/>
                    <a:pt x="386" y="381"/>
                    <a:pt x="386" y="381"/>
                  </a:cubicBezTo>
                  <a:cubicBezTo>
                    <a:pt x="386" y="381"/>
                    <a:pt x="386" y="381"/>
                    <a:pt x="386" y="381"/>
                  </a:cubicBezTo>
                  <a:close/>
                  <a:moveTo>
                    <a:pt x="594" y="821"/>
                  </a:moveTo>
                  <a:cubicBezTo>
                    <a:pt x="442" y="821"/>
                    <a:pt x="442" y="821"/>
                    <a:pt x="442" y="821"/>
                  </a:cubicBezTo>
                  <a:cubicBezTo>
                    <a:pt x="442" y="437"/>
                    <a:pt x="442" y="437"/>
                    <a:pt x="442" y="437"/>
                  </a:cubicBezTo>
                  <a:cubicBezTo>
                    <a:pt x="826" y="437"/>
                    <a:pt x="826" y="437"/>
                    <a:pt x="826" y="437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826" y="821"/>
                    <a:pt x="826" y="821"/>
                    <a:pt x="826" y="82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55" y="561"/>
                    <a:pt x="755" y="561"/>
                    <a:pt x="755" y="561"/>
                  </a:cubicBezTo>
                  <a:cubicBezTo>
                    <a:pt x="736" y="492"/>
                    <a:pt x="693" y="478"/>
                    <a:pt x="663" y="478"/>
                  </a:cubicBezTo>
                  <a:cubicBezTo>
                    <a:pt x="653" y="478"/>
                    <a:pt x="644" y="478"/>
                    <a:pt x="636" y="480"/>
                  </a:cubicBezTo>
                  <a:cubicBezTo>
                    <a:pt x="627" y="482"/>
                    <a:pt x="591" y="490"/>
                    <a:pt x="570" y="520"/>
                  </a:cubicBezTo>
                  <a:cubicBezTo>
                    <a:pt x="558" y="537"/>
                    <a:pt x="547" y="563"/>
                    <a:pt x="554" y="601"/>
                  </a:cubicBezTo>
                  <a:cubicBezTo>
                    <a:pt x="594" y="821"/>
                    <a:pt x="594" y="821"/>
                    <a:pt x="594" y="821"/>
                  </a:cubicBezTo>
                  <a:cubicBezTo>
                    <a:pt x="594" y="821"/>
                    <a:pt x="594" y="821"/>
                    <a:pt x="594" y="821"/>
                  </a:cubicBezTo>
                  <a:close/>
                  <a:moveTo>
                    <a:pt x="371" y="1261"/>
                  </a:moveTo>
                  <a:cubicBezTo>
                    <a:pt x="0" y="1261"/>
                    <a:pt x="0" y="1261"/>
                    <a:pt x="0" y="1261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606" y="880"/>
                    <a:pt x="606" y="880"/>
                    <a:pt x="606" y="880"/>
                  </a:cubicBezTo>
                  <a:cubicBezTo>
                    <a:pt x="655" y="1150"/>
                    <a:pt x="655" y="1150"/>
                    <a:pt x="655" y="1150"/>
                  </a:cubicBezTo>
                  <a:cubicBezTo>
                    <a:pt x="655" y="1152"/>
                    <a:pt x="658" y="1155"/>
                    <a:pt x="658" y="1157"/>
                  </a:cubicBezTo>
                  <a:cubicBezTo>
                    <a:pt x="658" y="1157"/>
                    <a:pt x="658" y="1157"/>
                    <a:pt x="658" y="1157"/>
                  </a:cubicBezTo>
                  <a:cubicBezTo>
                    <a:pt x="658" y="1159"/>
                    <a:pt x="658" y="1159"/>
                    <a:pt x="658" y="1159"/>
                  </a:cubicBezTo>
                  <a:cubicBezTo>
                    <a:pt x="658" y="1171"/>
                    <a:pt x="653" y="1181"/>
                    <a:pt x="646" y="1193"/>
                  </a:cubicBezTo>
                  <a:cubicBezTo>
                    <a:pt x="644" y="1193"/>
                    <a:pt x="644" y="1193"/>
                    <a:pt x="644" y="1193"/>
                  </a:cubicBezTo>
                  <a:cubicBezTo>
                    <a:pt x="632" y="1193"/>
                    <a:pt x="620" y="118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608" y="1178"/>
                    <a:pt x="608" y="1178"/>
                    <a:pt x="608" y="1178"/>
                  </a:cubicBezTo>
                  <a:cubicBezTo>
                    <a:pt x="591" y="1167"/>
                    <a:pt x="577" y="1140"/>
                    <a:pt x="563" y="1117"/>
                  </a:cubicBezTo>
                  <a:cubicBezTo>
                    <a:pt x="556" y="1107"/>
                    <a:pt x="551" y="1096"/>
                    <a:pt x="544" y="1086"/>
                  </a:cubicBezTo>
                  <a:cubicBezTo>
                    <a:pt x="539" y="1079"/>
                    <a:pt x="537" y="1074"/>
                    <a:pt x="532" y="1067"/>
                  </a:cubicBezTo>
                  <a:cubicBezTo>
                    <a:pt x="525" y="1053"/>
                    <a:pt x="516" y="1036"/>
                    <a:pt x="502" y="1022"/>
                  </a:cubicBezTo>
                  <a:cubicBezTo>
                    <a:pt x="473" y="991"/>
                    <a:pt x="428" y="972"/>
                    <a:pt x="388" y="972"/>
                  </a:cubicBezTo>
                  <a:cubicBezTo>
                    <a:pt x="362" y="972"/>
                    <a:pt x="338" y="980"/>
                    <a:pt x="319" y="994"/>
                  </a:cubicBezTo>
                  <a:cubicBezTo>
                    <a:pt x="293" y="1017"/>
                    <a:pt x="270" y="1069"/>
                    <a:pt x="298" y="1105"/>
                  </a:cubicBezTo>
                  <a:cubicBezTo>
                    <a:pt x="303" y="1110"/>
                    <a:pt x="305" y="1114"/>
                    <a:pt x="310" y="1119"/>
                  </a:cubicBezTo>
                  <a:cubicBezTo>
                    <a:pt x="319" y="1133"/>
                    <a:pt x="331" y="1148"/>
                    <a:pt x="336" y="1157"/>
                  </a:cubicBezTo>
                  <a:cubicBezTo>
                    <a:pt x="343" y="1174"/>
                    <a:pt x="350" y="1193"/>
                    <a:pt x="355" y="1207"/>
                  </a:cubicBezTo>
                  <a:cubicBezTo>
                    <a:pt x="355" y="1209"/>
                    <a:pt x="357" y="1214"/>
                    <a:pt x="357" y="1219"/>
                  </a:cubicBezTo>
                  <a:cubicBezTo>
                    <a:pt x="359" y="1233"/>
                    <a:pt x="364" y="1247"/>
                    <a:pt x="371" y="1261"/>
                  </a:cubicBezTo>
                  <a:close/>
                  <a:moveTo>
                    <a:pt x="386" y="821"/>
                  </a:moveTo>
                  <a:cubicBezTo>
                    <a:pt x="0" y="821"/>
                    <a:pt x="0" y="821"/>
                    <a:pt x="0" y="82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386" y="437"/>
                    <a:pt x="386" y="437"/>
                    <a:pt x="386" y="437"/>
                  </a:cubicBezTo>
                  <a:cubicBezTo>
                    <a:pt x="386" y="821"/>
                    <a:pt x="386" y="821"/>
                    <a:pt x="386" y="821"/>
                  </a:cubicBezTo>
                  <a:cubicBezTo>
                    <a:pt x="386" y="821"/>
                    <a:pt x="386" y="821"/>
                    <a:pt x="386" y="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3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82876" y="2120068"/>
              <a:ext cx="754412" cy="406265"/>
            </a:xfrm>
            <a:prstGeom prst="rect">
              <a:avLst/>
            </a:prstGeom>
            <a:noFill/>
          </p:spPr>
          <p:txBody>
            <a:bodyPr wrap="square" lIns="91440" tIns="91440" rIns="9144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Apps</a:t>
              </a:r>
            </a:p>
          </p:txBody>
        </p:sp>
      </p:grp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796270" y="2756649"/>
            <a:ext cx="1360684" cy="15620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3" idx="2"/>
          </p:cNvCxnSpPr>
          <p:nvPr/>
        </p:nvCxnSpPr>
        <p:spPr>
          <a:xfrm flipH="1" flipV="1">
            <a:off x="6458773" y="4013058"/>
            <a:ext cx="6953" cy="1058938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2389" y="5709123"/>
            <a:ext cx="2415545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Consumption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Explore, test,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consume services in R directly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820" y="4468048"/>
            <a:ext cx="1403312" cy="236895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getService()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19222" y="1942150"/>
            <a:ext cx="1746816" cy="1952576"/>
            <a:chOff x="2084627" y="1114466"/>
            <a:chExt cx="2209847" cy="2032632"/>
          </a:xfrm>
        </p:grpSpPr>
        <p:pic>
          <p:nvPicPr>
            <p:cNvPr id="41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062199" y="1194369"/>
            <a:ext cx="3347269" cy="100369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dirty="0">
                <a:solidFill>
                  <a:srgbClr val="00B0F0"/>
                </a:solidFill>
              </a:rPr>
              <a:t>Easy </a:t>
            </a:r>
            <a:r>
              <a:rPr lang="en-US" dirty="0" smtClean="0">
                <a:solidFill>
                  <a:srgbClr val="00B0F0"/>
                </a:solidFill>
              </a:rPr>
              <a:t>Integration with Swagger</a:t>
            </a:r>
            <a:endParaRPr lang="en-US" dirty="0">
              <a:solidFill>
                <a:srgbClr val="00B0F0"/>
              </a:solidFill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dirty="0" smtClean="0"/>
              <a:t>Integrate web services into apps </a:t>
            </a:r>
            <a:br>
              <a:rPr lang="en-US" sz="1400" dirty="0" smtClean="0"/>
            </a:br>
            <a:r>
              <a:rPr lang="en-US" sz="1400" dirty="0" smtClean="0"/>
              <a:t>in any language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2574" y="2519317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300" b="1" dirty="0"/>
              <a:t>a</a:t>
            </a:r>
            <a:r>
              <a:rPr lang="en-US" sz="1300" b="1" dirty="0" smtClean="0"/>
              <a:t>uthenticated</a:t>
            </a:r>
            <a:r>
              <a:rPr lang="en-US" sz="1300" dirty="0" smtClean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93470" y="3583857"/>
            <a:ext cx="2938311" cy="40934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txBody>
          <a:bodyPr wrap="square" lIns="27432" tIns="27432" rIns="27432" bIns="27432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POST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/api/:name/:version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 GET 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</a:rPr>
              <a:t>/api/:name/: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version/swagger.json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3012" y="2866482"/>
            <a:ext cx="1116377" cy="1832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400" b="1" dirty="0" smtClean="0"/>
              <a:t>REST </a:t>
            </a:r>
            <a:r>
              <a:rPr lang="en-US" sz="1400" b="1" dirty="0"/>
              <a:t>API </a:t>
            </a:r>
            <a:r>
              <a:rPr lang="en-US" sz="1400" b="1" dirty="0" smtClean="0"/>
              <a:t>calls</a:t>
            </a:r>
            <a:endParaRPr lang="en-US" sz="1400" b="1" dirty="0"/>
          </a:p>
          <a:p>
            <a:pPr algn="ctr">
              <a:lnSpc>
                <a:spcPct val="90000"/>
              </a:lnSpc>
              <a:spcAft>
                <a:spcPts val="588"/>
              </a:spcAft>
            </a:pPr>
            <a:endParaRPr lang="en-US" sz="1400" b="1" dirty="0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 flipV="1">
            <a:off x="3886200" y="2751057"/>
            <a:ext cx="1229493" cy="5592"/>
          </a:xfrm>
          <a:prstGeom prst="straightConnector1">
            <a:avLst/>
          </a:prstGeom>
          <a:ln w="317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84941" y="2935243"/>
            <a:ext cx="1403312" cy="236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31881"/>
            <a:r>
              <a:rPr lang="en-US" sz="13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publishService()</a:t>
            </a:r>
            <a:endParaRPr lang="en-US" sz="13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582068" y="4799179"/>
            <a:ext cx="1746816" cy="1952576"/>
            <a:chOff x="2084627" y="1114466"/>
            <a:chExt cx="2209847" cy="2032632"/>
          </a:xfrm>
        </p:grpSpPr>
        <p:pic>
          <p:nvPicPr>
            <p:cNvPr id="73" name="Picture 7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84627" y="1114466"/>
              <a:ext cx="2209847" cy="203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107345" y="1666230"/>
              <a:ext cx="2171062" cy="7775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931881"/>
              <a:r>
                <a:rPr lang="en-US" sz="16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R Client</a:t>
              </a:r>
            </a:p>
            <a:p>
              <a:pPr algn="ctr" defTabSz="931881"/>
              <a:endParaRPr lang="en-US" sz="7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defTabSz="931881"/>
              <a:r>
                <a:rPr lang="en-US" sz="12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(mrsdeploy package</a:t>
              </a:r>
              <a:r>
                <a:rPr lang="en-US" sz="16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64018" y="139700"/>
            <a:ext cx="1620923" cy="933781"/>
            <a:chOff x="2164018" y="-29168"/>
            <a:chExt cx="1657224" cy="962949"/>
          </a:xfrm>
        </p:grpSpPr>
        <p:grpSp>
          <p:nvGrpSpPr>
            <p:cNvPr id="4" name="Group 3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5" name="TextBox 4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contributor)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6" name="Group 5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83133" y="4686986"/>
            <a:ext cx="1620923" cy="933781"/>
            <a:chOff x="2164018" y="-29168"/>
            <a:chExt cx="1657224" cy="962949"/>
          </a:xfrm>
        </p:grpSpPr>
        <p:grpSp>
          <p:nvGrpSpPr>
            <p:cNvPr id="69" name="Group 68"/>
            <p:cNvGrpSpPr/>
            <p:nvPr/>
          </p:nvGrpSpPr>
          <p:grpSpPr>
            <a:xfrm>
              <a:off x="2164018" y="62444"/>
              <a:ext cx="1657224" cy="871337"/>
              <a:chOff x="-282211" y="863730"/>
              <a:chExt cx="1586593" cy="888603"/>
            </a:xfrm>
            <a:solidFill>
              <a:srgbClr val="00B0F0"/>
            </a:solidFill>
          </p:grpSpPr>
          <p:sp>
            <p:nvSpPr>
              <p:cNvPr id="71" name="TextBox 70"/>
              <p:cNvSpPr txBox="1"/>
              <p:nvPr/>
            </p:nvSpPr>
            <p:spPr>
              <a:xfrm>
                <a:off x="-282211" y="1403968"/>
                <a:ext cx="1586593" cy="34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defTabSz="931881"/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Data </a:t>
                </a:r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Scientist</a:t>
                </a:r>
              </a:p>
              <a:p>
                <a:pPr algn="ctr" defTabSz="931881"/>
                <a:r>
                  <a:rPr lang="en-US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(service reader)</a:t>
                </a:r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243002" y="863730"/>
                <a:ext cx="564718" cy="481252"/>
                <a:chOff x="5809310" y="2425771"/>
                <a:chExt cx="4585732" cy="3892755"/>
              </a:xfrm>
              <a:grpFill/>
            </p:grpSpPr>
            <p:sp>
              <p:nvSpPr>
                <p:cNvPr id="86" name="Freeform 85"/>
                <p:cNvSpPr/>
                <p:nvPr/>
              </p:nvSpPr>
              <p:spPr>
                <a:xfrm>
                  <a:off x="5809310" y="3984165"/>
                  <a:ext cx="3316026" cy="2325312"/>
                </a:xfrm>
                <a:custGeom>
                  <a:avLst/>
                  <a:gdLst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258008 w 3331029"/>
                    <a:gd name="connsiteY15" fmla="*/ 1716833 h 1912775"/>
                    <a:gd name="connsiteX16" fmla="*/ 2164702 w 3331029"/>
                    <a:gd name="connsiteY16" fmla="*/ 1782147 h 1912775"/>
                    <a:gd name="connsiteX17" fmla="*/ 1968760 w 3331029"/>
                    <a:gd name="connsiteY17" fmla="*/ 1446245 h 1912775"/>
                    <a:gd name="connsiteX18" fmla="*/ 1688841 w 3331029"/>
                    <a:gd name="connsiteY18" fmla="*/ 886408 h 1912775"/>
                    <a:gd name="connsiteX19" fmla="*/ 1558213 w 3331029"/>
                    <a:gd name="connsiteY19" fmla="*/ 457200 h 1912775"/>
                    <a:gd name="connsiteX20" fmla="*/ 1418253 w 3331029"/>
                    <a:gd name="connsiteY20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528596 w 3331029"/>
                    <a:gd name="connsiteY14" fmla="*/ 1212980 h 1912775"/>
                    <a:gd name="connsiteX15" fmla="*/ 2164702 w 3331029"/>
                    <a:gd name="connsiteY15" fmla="*/ 1782147 h 1912775"/>
                    <a:gd name="connsiteX16" fmla="*/ 1968760 w 3331029"/>
                    <a:gd name="connsiteY16" fmla="*/ 1446245 h 1912775"/>
                    <a:gd name="connsiteX17" fmla="*/ 1688841 w 3331029"/>
                    <a:gd name="connsiteY17" fmla="*/ 886408 h 1912775"/>
                    <a:gd name="connsiteX18" fmla="*/ 1558213 w 3331029"/>
                    <a:gd name="connsiteY18" fmla="*/ 457200 h 1912775"/>
                    <a:gd name="connsiteX19" fmla="*/ 1418253 w 3331029"/>
                    <a:gd name="connsiteY19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827176 w 3331029"/>
                    <a:gd name="connsiteY13" fmla="*/ 279918 h 1912775"/>
                    <a:gd name="connsiteX14" fmla="*/ 2164702 w 3331029"/>
                    <a:gd name="connsiteY14" fmla="*/ 1782147 h 1912775"/>
                    <a:gd name="connsiteX15" fmla="*/ 1968760 w 3331029"/>
                    <a:gd name="connsiteY15" fmla="*/ 1446245 h 1912775"/>
                    <a:gd name="connsiteX16" fmla="*/ 1688841 w 3331029"/>
                    <a:gd name="connsiteY16" fmla="*/ 886408 h 1912775"/>
                    <a:gd name="connsiteX17" fmla="*/ 1558213 w 3331029"/>
                    <a:gd name="connsiteY17" fmla="*/ 457200 h 1912775"/>
                    <a:gd name="connsiteX18" fmla="*/ 1418253 w 3331029"/>
                    <a:gd name="connsiteY18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558213 w 3331029"/>
                    <a:gd name="connsiteY16" fmla="*/ 457200 h 1912775"/>
                    <a:gd name="connsiteX17" fmla="*/ 1418253 w 3331029"/>
                    <a:gd name="connsiteY17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688841 w 3331029"/>
                    <a:gd name="connsiteY15" fmla="*/ 886408 h 1912775"/>
                    <a:gd name="connsiteX16" fmla="*/ 1418253 w 3331029"/>
                    <a:gd name="connsiteY16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968760 w 3331029"/>
                    <a:gd name="connsiteY14" fmla="*/ 1446245 h 1912775"/>
                    <a:gd name="connsiteX15" fmla="*/ 1418253 w 3331029"/>
                    <a:gd name="connsiteY15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18253 w 3331029"/>
                    <a:gd name="connsiteY0" fmla="*/ 9331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18253 w 3331029"/>
                    <a:gd name="connsiteY14" fmla="*/ 9331 h 1912775"/>
                    <a:gd name="connsiteX0" fmla="*/ 1436914 w 3331029"/>
                    <a:gd name="connsiteY0" fmla="*/ 0 h 1912775"/>
                    <a:gd name="connsiteX1" fmla="*/ 475862 w 3331029"/>
                    <a:gd name="connsiteY1" fmla="*/ 419877 h 1912775"/>
                    <a:gd name="connsiteX2" fmla="*/ 223935 w 3331029"/>
                    <a:gd name="connsiteY2" fmla="*/ 699796 h 1912775"/>
                    <a:gd name="connsiteX3" fmla="*/ 130629 w 3331029"/>
                    <a:gd name="connsiteY3" fmla="*/ 989045 h 1912775"/>
                    <a:gd name="connsiteX4" fmla="*/ 0 w 3331029"/>
                    <a:gd name="connsiteY4" fmla="*/ 1614196 h 1912775"/>
                    <a:gd name="connsiteX5" fmla="*/ 746449 w 3331029"/>
                    <a:gd name="connsiteY5" fmla="*/ 1828800 h 1912775"/>
                    <a:gd name="connsiteX6" fmla="*/ 1735494 w 3331029"/>
                    <a:gd name="connsiteY6" fmla="*/ 1912775 h 1912775"/>
                    <a:gd name="connsiteX7" fmla="*/ 2948474 w 3331029"/>
                    <a:gd name="connsiteY7" fmla="*/ 1884784 h 1912775"/>
                    <a:gd name="connsiteX8" fmla="*/ 2901821 w 3331029"/>
                    <a:gd name="connsiteY8" fmla="*/ 1772816 h 1912775"/>
                    <a:gd name="connsiteX9" fmla="*/ 3247053 w 3331029"/>
                    <a:gd name="connsiteY9" fmla="*/ 783771 h 1912775"/>
                    <a:gd name="connsiteX10" fmla="*/ 3331029 w 3331029"/>
                    <a:gd name="connsiteY10" fmla="*/ 513184 h 1912775"/>
                    <a:gd name="connsiteX11" fmla="*/ 3331029 w 3331029"/>
                    <a:gd name="connsiteY11" fmla="*/ 158620 h 1912775"/>
                    <a:gd name="connsiteX12" fmla="*/ 2911151 w 3331029"/>
                    <a:gd name="connsiteY12" fmla="*/ 0 h 1912775"/>
                    <a:gd name="connsiteX13" fmla="*/ 2164702 w 3331029"/>
                    <a:gd name="connsiteY13" fmla="*/ 1782147 h 1912775"/>
                    <a:gd name="connsiteX14" fmla="*/ 1436914 w 3331029"/>
                    <a:gd name="connsiteY14" fmla="*/ 0 h 1912775"/>
                    <a:gd name="connsiteX0" fmla="*/ 1436914 w 3331029"/>
                    <a:gd name="connsiteY0" fmla="*/ 0 h 1912775"/>
                    <a:gd name="connsiteX1" fmla="*/ 223935 w 3331029"/>
                    <a:gd name="connsiteY1" fmla="*/ 699796 h 1912775"/>
                    <a:gd name="connsiteX2" fmla="*/ 130629 w 3331029"/>
                    <a:gd name="connsiteY2" fmla="*/ 989045 h 1912775"/>
                    <a:gd name="connsiteX3" fmla="*/ 0 w 3331029"/>
                    <a:gd name="connsiteY3" fmla="*/ 1614196 h 1912775"/>
                    <a:gd name="connsiteX4" fmla="*/ 746449 w 3331029"/>
                    <a:gd name="connsiteY4" fmla="*/ 1828800 h 1912775"/>
                    <a:gd name="connsiteX5" fmla="*/ 1735494 w 3331029"/>
                    <a:gd name="connsiteY5" fmla="*/ 1912775 h 1912775"/>
                    <a:gd name="connsiteX6" fmla="*/ 2948474 w 3331029"/>
                    <a:gd name="connsiteY6" fmla="*/ 1884784 h 1912775"/>
                    <a:gd name="connsiteX7" fmla="*/ 2901821 w 3331029"/>
                    <a:gd name="connsiteY7" fmla="*/ 1772816 h 1912775"/>
                    <a:gd name="connsiteX8" fmla="*/ 3247053 w 3331029"/>
                    <a:gd name="connsiteY8" fmla="*/ 783771 h 1912775"/>
                    <a:gd name="connsiteX9" fmla="*/ 3331029 w 3331029"/>
                    <a:gd name="connsiteY9" fmla="*/ 513184 h 1912775"/>
                    <a:gd name="connsiteX10" fmla="*/ 3331029 w 3331029"/>
                    <a:gd name="connsiteY10" fmla="*/ 158620 h 1912775"/>
                    <a:gd name="connsiteX11" fmla="*/ 2911151 w 3331029"/>
                    <a:gd name="connsiteY11" fmla="*/ 0 h 1912775"/>
                    <a:gd name="connsiteX12" fmla="*/ 2164702 w 3331029"/>
                    <a:gd name="connsiteY12" fmla="*/ 1782147 h 1912775"/>
                    <a:gd name="connsiteX13" fmla="*/ 1436914 w 3331029"/>
                    <a:gd name="connsiteY13" fmla="*/ 0 h 1912775"/>
                    <a:gd name="connsiteX0" fmla="*/ 1436914 w 3331029"/>
                    <a:gd name="connsiteY0" fmla="*/ 0 h 1912775"/>
                    <a:gd name="connsiteX1" fmla="*/ 130629 w 3331029"/>
                    <a:gd name="connsiteY1" fmla="*/ 989045 h 1912775"/>
                    <a:gd name="connsiteX2" fmla="*/ 0 w 3331029"/>
                    <a:gd name="connsiteY2" fmla="*/ 1614196 h 1912775"/>
                    <a:gd name="connsiteX3" fmla="*/ 746449 w 3331029"/>
                    <a:gd name="connsiteY3" fmla="*/ 1828800 h 1912775"/>
                    <a:gd name="connsiteX4" fmla="*/ 1735494 w 3331029"/>
                    <a:gd name="connsiteY4" fmla="*/ 1912775 h 1912775"/>
                    <a:gd name="connsiteX5" fmla="*/ 2948474 w 3331029"/>
                    <a:gd name="connsiteY5" fmla="*/ 1884784 h 1912775"/>
                    <a:gd name="connsiteX6" fmla="*/ 2901821 w 3331029"/>
                    <a:gd name="connsiteY6" fmla="*/ 1772816 h 1912775"/>
                    <a:gd name="connsiteX7" fmla="*/ 3247053 w 3331029"/>
                    <a:gd name="connsiteY7" fmla="*/ 783771 h 1912775"/>
                    <a:gd name="connsiteX8" fmla="*/ 3331029 w 3331029"/>
                    <a:gd name="connsiteY8" fmla="*/ 513184 h 1912775"/>
                    <a:gd name="connsiteX9" fmla="*/ 3331029 w 3331029"/>
                    <a:gd name="connsiteY9" fmla="*/ 158620 h 1912775"/>
                    <a:gd name="connsiteX10" fmla="*/ 2911151 w 3331029"/>
                    <a:gd name="connsiteY10" fmla="*/ 0 h 1912775"/>
                    <a:gd name="connsiteX11" fmla="*/ 2164702 w 3331029"/>
                    <a:gd name="connsiteY11" fmla="*/ 1782147 h 1912775"/>
                    <a:gd name="connsiteX12" fmla="*/ 1436914 w 3331029"/>
                    <a:gd name="connsiteY12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746449 w 3331029"/>
                    <a:gd name="connsiteY2" fmla="*/ 1828800 h 1912775"/>
                    <a:gd name="connsiteX3" fmla="*/ 1735494 w 3331029"/>
                    <a:gd name="connsiteY3" fmla="*/ 1912775 h 1912775"/>
                    <a:gd name="connsiteX4" fmla="*/ 2948474 w 3331029"/>
                    <a:gd name="connsiteY4" fmla="*/ 1884784 h 1912775"/>
                    <a:gd name="connsiteX5" fmla="*/ 2901821 w 3331029"/>
                    <a:gd name="connsiteY5" fmla="*/ 1772816 h 1912775"/>
                    <a:gd name="connsiteX6" fmla="*/ 3247053 w 3331029"/>
                    <a:gd name="connsiteY6" fmla="*/ 783771 h 1912775"/>
                    <a:gd name="connsiteX7" fmla="*/ 3331029 w 3331029"/>
                    <a:gd name="connsiteY7" fmla="*/ 513184 h 1912775"/>
                    <a:gd name="connsiteX8" fmla="*/ 3331029 w 3331029"/>
                    <a:gd name="connsiteY8" fmla="*/ 158620 h 1912775"/>
                    <a:gd name="connsiteX9" fmla="*/ 2911151 w 3331029"/>
                    <a:gd name="connsiteY9" fmla="*/ 0 h 1912775"/>
                    <a:gd name="connsiteX10" fmla="*/ 2164702 w 3331029"/>
                    <a:gd name="connsiteY10" fmla="*/ 1782147 h 1912775"/>
                    <a:gd name="connsiteX11" fmla="*/ 1436914 w 3331029"/>
                    <a:gd name="connsiteY11" fmla="*/ 0 h 1912775"/>
                    <a:gd name="connsiteX0" fmla="*/ 1436914 w 3331029"/>
                    <a:gd name="connsiteY0" fmla="*/ 0 h 1912775"/>
                    <a:gd name="connsiteX1" fmla="*/ 0 w 3331029"/>
                    <a:gd name="connsiteY1" fmla="*/ 1614196 h 1912775"/>
                    <a:gd name="connsiteX2" fmla="*/ 1735494 w 3331029"/>
                    <a:gd name="connsiteY2" fmla="*/ 1912775 h 1912775"/>
                    <a:gd name="connsiteX3" fmla="*/ 2948474 w 3331029"/>
                    <a:gd name="connsiteY3" fmla="*/ 1884784 h 1912775"/>
                    <a:gd name="connsiteX4" fmla="*/ 2901821 w 3331029"/>
                    <a:gd name="connsiteY4" fmla="*/ 1772816 h 1912775"/>
                    <a:gd name="connsiteX5" fmla="*/ 3247053 w 3331029"/>
                    <a:gd name="connsiteY5" fmla="*/ 783771 h 1912775"/>
                    <a:gd name="connsiteX6" fmla="*/ 3331029 w 3331029"/>
                    <a:gd name="connsiteY6" fmla="*/ 513184 h 1912775"/>
                    <a:gd name="connsiteX7" fmla="*/ 3331029 w 3331029"/>
                    <a:gd name="connsiteY7" fmla="*/ 158620 h 1912775"/>
                    <a:gd name="connsiteX8" fmla="*/ 2911151 w 3331029"/>
                    <a:gd name="connsiteY8" fmla="*/ 0 h 1912775"/>
                    <a:gd name="connsiteX9" fmla="*/ 2164702 w 3331029"/>
                    <a:gd name="connsiteY9" fmla="*/ 1782147 h 1912775"/>
                    <a:gd name="connsiteX10" fmla="*/ 1436914 w 3331029"/>
                    <a:gd name="connsiteY10" fmla="*/ 0 h 1912775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884784"/>
                    <a:gd name="connsiteX1" fmla="*/ 0 w 3331029"/>
                    <a:gd name="connsiteY1" fmla="*/ 1614196 h 1884784"/>
                    <a:gd name="connsiteX2" fmla="*/ 2948474 w 3331029"/>
                    <a:gd name="connsiteY2" fmla="*/ 1884784 h 1884784"/>
                    <a:gd name="connsiteX3" fmla="*/ 2901821 w 3331029"/>
                    <a:gd name="connsiteY3" fmla="*/ 1772816 h 1884784"/>
                    <a:gd name="connsiteX4" fmla="*/ 3247053 w 3331029"/>
                    <a:gd name="connsiteY4" fmla="*/ 783771 h 1884784"/>
                    <a:gd name="connsiteX5" fmla="*/ 3331029 w 3331029"/>
                    <a:gd name="connsiteY5" fmla="*/ 513184 h 1884784"/>
                    <a:gd name="connsiteX6" fmla="*/ 3331029 w 3331029"/>
                    <a:gd name="connsiteY6" fmla="*/ 158620 h 1884784"/>
                    <a:gd name="connsiteX7" fmla="*/ 2911151 w 3331029"/>
                    <a:gd name="connsiteY7" fmla="*/ 0 h 1884784"/>
                    <a:gd name="connsiteX8" fmla="*/ 2164702 w 3331029"/>
                    <a:gd name="connsiteY8" fmla="*/ 1782147 h 1884784"/>
                    <a:gd name="connsiteX9" fmla="*/ 1436914 w 3331029"/>
                    <a:gd name="connsiteY9" fmla="*/ 0 h 1884784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247053 w 3331029"/>
                    <a:gd name="connsiteY4" fmla="*/ 783771 h 1915295"/>
                    <a:gd name="connsiteX5" fmla="*/ 3331029 w 3331029"/>
                    <a:gd name="connsiteY5" fmla="*/ 513184 h 1915295"/>
                    <a:gd name="connsiteX6" fmla="*/ 3331029 w 3331029"/>
                    <a:gd name="connsiteY6" fmla="*/ 158620 h 1915295"/>
                    <a:gd name="connsiteX7" fmla="*/ 2911151 w 3331029"/>
                    <a:gd name="connsiteY7" fmla="*/ 0 h 1915295"/>
                    <a:gd name="connsiteX8" fmla="*/ 2164702 w 3331029"/>
                    <a:gd name="connsiteY8" fmla="*/ 1782147 h 1915295"/>
                    <a:gd name="connsiteX9" fmla="*/ 1436914 w 3331029"/>
                    <a:gd name="connsiteY9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36914 w 3331029"/>
                    <a:gd name="connsiteY0" fmla="*/ 0 h 1915295"/>
                    <a:gd name="connsiteX1" fmla="*/ 0 w 3331029"/>
                    <a:gd name="connsiteY1" fmla="*/ 1614196 h 1915295"/>
                    <a:gd name="connsiteX2" fmla="*/ 2948474 w 3331029"/>
                    <a:gd name="connsiteY2" fmla="*/ 1884784 h 1915295"/>
                    <a:gd name="connsiteX3" fmla="*/ 2901821 w 3331029"/>
                    <a:gd name="connsiteY3" fmla="*/ 1772816 h 1915295"/>
                    <a:gd name="connsiteX4" fmla="*/ 3331029 w 3331029"/>
                    <a:gd name="connsiteY4" fmla="*/ 513184 h 1915295"/>
                    <a:gd name="connsiteX5" fmla="*/ 3331029 w 3331029"/>
                    <a:gd name="connsiteY5" fmla="*/ 158620 h 1915295"/>
                    <a:gd name="connsiteX6" fmla="*/ 2911151 w 3331029"/>
                    <a:gd name="connsiteY6" fmla="*/ 0 h 1915295"/>
                    <a:gd name="connsiteX7" fmla="*/ 2164702 w 3331029"/>
                    <a:gd name="connsiteY7" fmla="*/ 1782147 h 1915295"/>
                    <a:gd name="connsiteX8" fmla="*/ 1436914 w 3331029"/>
                    <a:gd name="connsiteY8" fmla="*/ 0 h 1915295"/>
                    <a:gd name="connsiteX0" fmla="*/ 1414689 w 3308804"/>
                    <a:gd name="connsiteY0" fmla="*/ 0 h 1917453"/>
                    <a:gd name="connsiteX1" fmla="*/ 0 w 3308804"/>
                    <a:gd name="connsiteY1" fmla="*/ 1623721 h 1917453"/>
                    <a:gd name="connsiteX2" fmla="*/ 2926249 w 3308804"/>
                    <a:gd name="connsiteY2" fmla="*/ 1884784 h 1917453"/>
                    <a:gd name="connsiteX3" fmla="*/ 2879596 w 3308804"/>
                    <a:gd name="connsiteY3" fmla="*/ 1772816 h 1917453"/>
                    <a:gd name="connsiteX4" fmla="*/ 3308804 w 3308804"/>
                    <a:gd name="connsiteY4" fmla="*/ 513184 h 1917453"/>
                    <a:gd name="connsiteX5" fmla="*/ 3308804 w 3308804"/>
                    <a:gd name="connsiteY5" fmla="*/ 158620 h 1917453"/>
                    <a:gd name="connsiteX6" fmla="*/ 2888926 w 3308804"/>
                    <a:gd name="connsiteY6" fmla="*/ 0 h 1917453"/>
                    <a:gd name="connsiteX7" fmla="*/ 2142477 w 3308804"/>
                    <a:gd name="connsiteY7" fmla="*/ 1782147 h 1917453"/>
                    <a:gd name="connsiteX8" fmla="*/ 1414689 w 3308804"/>
                    <a:gd name="connsiteY8" fmla="*/ 0 h 1917453"/>
                    <a:gd name="connsiteX0" fmla="*/ 1417845 w 3311960"/>
                    <a:gd name="connsiteY0" fmla="*/ 0 h 1917453"/>
                    <a:gd name="connsiteX1" fmla="*/ 3156 w 3311960"/>
                    <a:gd name="connsiteY1" fmla="*/ 1623721 h 1917453"/>
                    <a:gd name="connsiteX2" fmla="*/ 2929405 w 3311960"/>
                    <a:gd name="connsiteY2" fmla="*/ 1884784 h 1917453"/>
                    <a:gd name="connsiteX3" fmla="*/ 2882752 w 3311960"/>
                    <a:gd name="connsiteY3" fmla="*/ 1772816 h 1917453"/>
                    <a:gd name="connsiteX4" fmla="*/ 3311960 w 3311960"/>
                    <a:gd name="connsiteY4" fmla="*/ 513184 h 1917453"/>
                    <a:gd name="connsiteX5" fmla="*/ 3311960 w 3311960"/>
                    <a:gd name="connsiteY5" fmla="*/ 158620 h 1917453"/>
                    <a:gd name="connsiteX6" fmla="*/ 2892082 w 3311960"/>
                    <a:gd name="connsiteY6" fmla="*/ 0 h 1917453"/>
                    <a:gd name="connsiteX7" fmla="*/ 2145633 w 3311960"/>
                    <a:gd name="connsiteY7" fmla="*/ 1782147 h 1917453"/>
                    <a:gd name="connsiteX8" fmla="*/ 1417845 w 3311960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  <a:gd name="connsiteX0" fmla="*/ 1421914 w 3316029"/>
                    <a:gd name="connsiteY0" fmla="*/ 0 h 1917453"/>
                    <a:gd name="connsiteX1" fmla="*/ 7225 w 3316029"/>
                    <a:gd name="connsiteY1" fmla="*/ 1623721 h 1917453"/>
                    <a:gd name="connsiteX2" fmla="*/ 2933474 w 3316029"/>
                    <a:gd name="connsiteY2" fmla="*/ 1884784 h 1917453"/>
                    <a:gd name="connsiteX3" fmla="*/ 2886821 w 3316029"/>
                    <a:gd name="connsiteY3" fmla="*/ 1772816 h 1917453"/>
                    <a:gd name="connsiteX4" fmla="*/ 3316029 w 3316029"/>
                    <a:gd name="connsiteY4" fmla="*/ 513184 h 1917453"/>
                    <a:gd name="connsiteX5" fmla="*/ 3316029 w 3316029"/>
                    <a:gd name="connsiteY5" fmla="*/ 158620 h 1917453"/>
                    <a:gd name="connsiteX6" fmla="*/ 2896151 w 3316029"/>
                    <a:gd name="connsiteY6" fmla="*/ 0 h 1917453"/>
                    <a:gd name="connsiteX7" fmla="*/ 2149702 w 3316029"/>
                    <a:gd name="connsiteY7" fmla="*/ 1782147 h 1917453"/>
                    <a:gd name="connsiteX8" fmla="*/ 1421914 w 3316029"/>
                    <a:gd name="connsiteY8" fmla="*/ 0 h 1917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16029" h="1917453">
                      <a:moveTo>
                        <a:pt x="1421914" y="0"/>
                      </a:moveTo>
                      <a:cubicBezTo>
                        <a:pt x="-316689" y="435428"/>
                        <a:pt x="45908" y="1617501"/>
                        <a:pt x="7225" y="1623721"/>
                      </a:cubicBezTo>
                      <a:cubicBezTo>
                        <a:pt x="868946" y="1956513"/>
                        <a:pt x="1941319" y="1943878"/>
                        <a:pt x="2933474" y="1884784"/>
                      </a:cubicBezTo>
                      <a:lnTo>
                        <a:pt x="2886821" y="1772816"/>
                      </a:lnTo>
                      <a:lnTo>
                        <a:pt x="3316029" y="513184"/>
                      </a:lnTo>
                      <a:lnTo>
                        <a:pt x="3316029" y="158620"/>
                      </a:lnTo>
                      <a:lnTo>
                        <a:pt x="2896151" y="0"/>
                      </a:lnTo>
                      <a:cubicBezTo>
                        <a:pt x="2731310" y="584719"/>
                        <a:pt x="2473163" y="1374710"/>
                        <a:pt x="2149702" y="1782147"/>
                      </a:cubicBezTo>
                      <a:cubicBezTo>
                        <a:pt x="1826241" y="1377820"/>
                        <a:pt x="1568094" y="572278"/>
                        <a:pt x="142191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703901" y="4266374"/>
                  <a:ext cx="426246" cy="1117201"/>
                </a:xfrm>
                <a:custGeom>
                  <a:avLst/>
                  <a:gdLst>
                    <a:gd name="connsiteX0" fmla="*/ 73823 w 426246"/>
                    <a:gd name="connsiteY0" fmla="*/ 402431 h 1117201"/>
                    <a:gd name="connsiteX1" fmla="*/ 352424 w 426246"/>
                    <a:gd name="connsiteY1" fmla="*/ 402431 h 1117201"/>
                    <a:gd name="connsiteX2" fmla="*/ 426246 w 426246"/>
                    <a:gd name="connsiteY2" fmla="*/ 726281 h 1117201"/>
                    <a:gd name="connsiteX3" fmla="*/ 426245 w 426246"/>
                    <a:gd name="connsiteY3" fmla="*/ 726281 h 1117201"/>
                    <a:gd name="connsiteX4" fmla="*/ 213123 w 426246"/>
                    <a:gd name="connsiteY4" fmla="*/ 1117201 h 1117201"/>
                    <a:gd name="connsiteX5" fmla="*/ 0 w 426246"/>
                    <a:gd name="connsiteY5" fmla="*/ 726281 h 1117201"/>
                    <a:gd name="connsiteX6" fmla="*/ 1 w 426246"/>
                    <a:gd name="connsiteY6" fmla="*/ 726281 h 1117201"/>
                    <a:gd name="connsiteX7" fmla="*/ 46437 w 426246"/>
                    <a:gd name="connsiteY7" fmla="*/ 0 h 1117201"/>
                    <a:gd name="connsiteX8" fmla="*/ 379811 w 426246"/>
                    <a:gd name="connsiteY8" fmla="*/ 0 h 1117201"/>
                    <a:gd name="connsiteX9" fmla="*/ 426246 w 426246"/>
                    <a:gd name="connsiteY9" fmla="*/ 46435 h 1117201"/>
                    <a:gd name="connsiteX10" fmla="*/ 358380 w 426246"/>
                    <a:gd name="connsiteY10" fmla="*/ 335756 h 1117201"/>
                    <a:gd name="connsiteX11" fmla="*/ 65488 w 426246"/>
                    <a:gd name="connsiteY11" fmla="*/ 335756 h 1117201"/>
                    <a:gd name="connsiteX12" fmla="*/ 2 w 426246"/>
                    <a:gd name="connsiteY12" fmla="*/ 46435 h 1117201"/>
                    <a:gd name="connsiteX13" fmla="*/ 46437 w 426246"/>
                    <a:gd name="connsiteY13" fmla="*/ 0 h 1117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6246" h="1117201">
                      <a:moveTo>
                        <a:pt x="73823" y="402431"/>
                      </a:moveTo>
                      <a:lnTo>
                        <a:pt x="352424" y="402431"/>
                      </a:lnTo>
                      <a:lnTo>
                        <a:pt x="426246" y="726281"/>
                      </a:lnTo>
                      <a:lnTo>
                        <a:pt x="426245" y="726281"/>
                      </a:lnTo>
                      <a:lnTo>
                        <a:pt x="213123" y="1117201"/>
                      </a:lnTo>
                      <a:lnTo>
                        <a:pt x="0" y="726281"/>
                      </a:lnTo>
                      <a:lnTo>
                        <a:pt x="1" y="726281"/>
                      </a:lnTo>
                      <a:close/>
                      <a:moveTo>
                        <a:pt x="46437" y="0"/>
                      </a:moveTo>
                      <a:lnTo>
                        <a:pt x="379811" y="0"/>
                      </a:lnTo>
                      <a:cubicBezTo>
                        <a:pt x="405456" y="0"/>
                        <a:pt x="426246" y="20790"/>
                        <a:pt x="426246" y="46435"/>
                      </a:cubicBezTo>
                      <a:lnTo>
                        <a:pt x="358380" y="335756"/>
                      </a:lnTo>
                      <a:lnTo>
                        <a:pt x="65488" y="335756"/>
                      </a:lnTo>
                      <a:cubicBezTo>
                        <a:pt x="49813" y="273249"/>
                        <a:pt x="2" y="102394"/>
                        <a:pt x="2" y="46435"/>
                      </a:cubicBezTo>
                      <a:cubicBezTo>
                        <a:pt x="2" y="20790"/>
                        <a:pt x="20792" y="0"/>
                        <a:pt x="46437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>
                  <a:off x="8847537" y="4276999"/>
                  <a:ext cx="1547505" cy="2041527"/>
                </a:xfrm>
                <a:custGeom>
                  <a:avLst/>
                  <a:gdLst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39750 w 1543050"/>
                    <a:gd name="connsiteY17" fmla="*/ 679450 h 2041525"/>
                    <a:gd name="connsiteX18" fmla="*/ 558800 w 1543050"/>
                    <a:gd name="connsiteY18" fmla="*/ 536575 h 2041525"/>
                    <a:gd name="connsiteX19" fmla="*/ 552450 w 1543050"/>
                    <a:gd name="connsiteY19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50850 w 1543050"/>
                    <a:gd name="connsiteY16" fmla="*/ 939800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98550 w 1543050"/>
                    <a:gd name="connsiteY15" fmla="*/ 94297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8800 w 1543050"/>
                    <a:gd name="connsiteY17" fmla="*/ 536575 h 2041525"/>
                    <a:gd name="connsiteX18" fmla="*/ 552450 w 1543050"/>
                    <a:gd name="connsiteY18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52450 w 1543050"/>
                    <a:gd name="connsiteY0" fmla="*/ 952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2450 w 1543050"/>
                    <a:gd name="connsiteY17" fmla="*/ 952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6197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6197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00125 w 1543050"/>
                    <a:gd name="connsiteY14" fmla="*/ 584200 h 2041525"/>
                    <a:gd name="connsiteX15" fmla="*/ 1079500 w 1543050"/>
                    <a:gd name="connsiteY15" fmla="*/ 936625 h 2041525"/>
                    <a:gd name="connsiteX16" fmla="*/ 463550 w 1543050"/>
                    <a:gd name="connsiteY16" fmla="*/ 930275 h 2041525"/>
                    <a:gd name="connsiteX17" fmla="*/ 555625 w 1543050"/>
                    <a:gd name="connsiteY17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30300 w 1543050"/>
                    <a:gd name="connsiteY11" fmla="*/ 504825 h 2041525"/>
                    <a:gd name="connsiteX12" fmla="*/ 1120775 w 1543050"/>
                    <a:gd name="connsiteY12" fmla="*/ 12700 h 2041525"/>
                    <a:gd name="connsiteX13" fmla="*/ 996950 w 1543050"/>
                    <a:gd name="connsiteY13" fmla="*/ 12700 h 2041525"/>
                    <a:gd name="connsiteX14" fmla="*/ 1079500 w 1543050"/>
                    <a:gd name="connsiteY14" fmla="*/ 936625 h 2041525"/>
                    <a:gd name="connsiteX15" fmla="*/ 463550 w 1543050"/>
                    <a:gd name="connsiteY15" fmla="*/ 930275 h 2041525"/>
                    <a:gd name="connsiteX16" fmla="*/ 555625 w 1543050"/>
                    <a:gd name="connsiteY16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43000 w 1543050"/>
                    <a:gd name="connsiteY10" fmla="*/ 657225 h 2041525"/>
                    <a:gd name="connsiteX11" fmla="*/ 1120775 w 1543050"/>
                    <a:gd name="connsiteY11" fmla="*/ 12700 h 2041525"/>
                    <a:gd name="connsiteX12" fmla="*/ 996950 w 1543050"/>
                    <a:gd name="connsiteY12" fmla="*/ 12700 h 2041525"/>
                    <a:gd name="connsiteX13" fmla="*/ 1079500 w 1543050"/>
                    <a:gd name="connsiteY13" fmla="*/ 936625 h 2041525"/>
                    <a:gd name="connsiteX14" fmla="*/ 463550 w 1543050"/>
                    <a:gd name="connsiteY14" fmla="*/ 930275 h 2041525"/>
                    <a:gd name="connsiteX15" fmla="*/ 555625 w 1543050"/>
                    <a:gd name="connsiteY15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368300 w 1543050"/>
                    <a:gd name="connsiteY3" fmla="*/ 796925 h 2041525"/>
                    <a:gd name="connsiteX4" fmla="*/ 0 w 1543050"/>
                    <a:gd name="connsiteY4" fmla="*/ 1873250 h 2041525"/>
                    <a:gd name="connsiteX5" fmla="*/ 57150 w 1543050"/>
                    <a:gd name="connsiteY5" fmla="*/ 1997075 h 2041525"/>
                    <a:gd name="connsiteX6" fmla="*/ 171450 w 1543050"/>
                    <a:gd name="connsiteY6" fmla="*/ 2041525 h 2041525"/>
                    <a:gd name="connsiteX7" fmla="*/ 1381125 w 1543050"/>
                    <a:gd name="connsiteY7" fmla="*/ 2041525 h 2041525"/>
                    <a:gd name="connsiteX8" fmla="*/ 1508125 w 1543050"/>
                    <a:gd name="connsiteY8" fmla="*/ 1990725 h 2041525"/>
                    <a:gd name="connsiteX9" fmla="*/ 1543050 w 1543050"/>
                    <a:gd name="connsiteY9" fmla="*/ 1806575 h 2041525"/>
                    <a:gd name="connsiteX10" fmla="*/ 1120775 w 1543050"/>
                    <a:gd name="connsiteY10" fmla="*/ 12700 h 2041525"/>
                    <a:gd name="connsiteX11" fmla="*/ 996950 w 1543050"/>
                    <a:gd name="connsiteY11" fmla="*/ 12700 h 2041525"/>
                    <a:gd name="connsiteX12" fmla="*/ 1079500 w 1543050"/>
                    <a:gd name="connsiteY12" fmla="*/ 936625 h 2041525"/>
                    <a:gd name="connsiteX13" fmla="*/ 463550 w 1543050"/>
                    <a:gd name="connsiteY13" fmla="*/ 930275 h 2041525"/>
                    <a:gd name="connsiteX14" fmla="*/ 555625 w 1543050"/>
                    <a:gd name="connsiteY14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422275 w 1543050"/>
                    <a:gd name="connsiteY2" fmla="*/ 574675 h 2041525"/>
                    <a:gd name="connsiteX3" fmla="*/ 0 w 1543050"/>
                    <a:gd name="connsiteY3" fmla="*/ 1873250 h 2041525"/>
                    <a:gd name="connsiteX4" fmla="*/ 57150 w 1543050"/>
                    <a:gd name="connsiteY4" fmla="*/ 1997075 h 2041525"/>
                    <a:gd name="connsiteX5" fmla="*/ 171450 w 1543050"/>
                    <a:gd name="connsiteY5" fmla="*/ 2041525 h 2041525"/>
                    <a:gd name="connsiteX6" fmla="*/ 1381125 w 1543050"/>
                    <a:gd name="connsiteY6" fmla="*/ 2041525 h 2041525"/>
                    <a:gd name="connsiteX7" fmla="*/ 1508125 w 1543050"/>
                    <a:gd name="connsiteY7" fmla="*/ 1990725 h 2041525"/>
                    <a:gd name="connsiteX8" fmla="*/ 1543050 w 1543050"/>
                    <a:gd name="connsiteY8" fmla="*/ 180657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16025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08125 w 1543050"/>
                    <a:gd name="connsiteY6" fmla="*/ 1990725 h 2041525"/>
                    <a:gd name="connsiteX7" fmla="*/ 1543050 w 1543050"/>
                    <a:gd name="connsiteY7" fmla="*/ 1806575 h 2041525"/>
                    <a:gd name="connsiteX8" fmla="*/ 1244600 w 1543050"/>
                    <a:gd name="connsiteY8" fmla="*/ 962025 h 2041525"/>
                    <a:gd name="connsiteX9" fmla="*/ 1120775 w 1543050"/>
                    <a:gd name="connsiteY9" fmla="*/ 12700 h 2041525"/>
                    <a:gd name="connsiteX10" fmla="*/ 996950 w 1543050"/>
                    <a:gd name="connsiteY10" fmla="*/ 12700 h 2041525"/>
                    <a:gd name="connsiteX11" fmla="*/ 1079500 w 1543050"/>
                    <a:gd name="connsiteY11" fmla="*/ 936625 h 2041525"/>
                    <a:gd name="connsiteX12" fmla="*/ 463550 w 1543050"/>
                    <a:gd name="connsiteY12" fmla="*/ 930275 h 2041525"/>
                    <a:gd name="connsiteX13" fmla="*/ 555625 w 1543050"/>
                    <a:gd name="connsiteY13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57150 w 1543050"/>
                    <a:gd name="connsiteY3" fmla="*/ 1997075 h 2041525"/>
                    <a:gd name="connsiteX4" fmla="*/ 171450 w 1543050"/>
                    <a:gd name="connsiteY4" fmla="*/ 2041525 h 2041525"/>
                    <a:gd name="connsiteX5" fmla="*/ 1381125 w 1543050"/>
                    <a:gd name="connsiteY5" fmla="*/ 2041525 h 2041525"/>
                    <a:gd name="connsiteX6" fmla="*/ 1543050 w 1543050"/>
                    <a:gd name="connsiteY6" fmla="*/ 1806575 h 2041525"/>
                    <a:gd name="connsiteX7" fmla="*/ 1244600 w 1543050"/>
                    <a:gd name="connsiteY7" fmla="*/ 962025 h 2041525"/>
                    <a:gd name="connsiteX8" fmla="*/ 1120775 w 1543050"/>
                    <a:gd name="connsiteY8" fmla="*/ 12700 h 2041525"/>
                    <a:gd name="connsiteX9" fmla="*/ 996950 w 1543050"/>
                    <a:gd name="connsiteY9" fmla="*/ 12700 h 2041525"/>
                    <a:gd name="connsiteX10" fmla="*/ 1079500 w 1543050"/>
                    <a:gd name="connsiteY10" fmla="*/ 936625 h 2041525"/>
                    <a:gd name="connsiteX11" fmla="*/ 463550 w 1543050"/>
                    <a:gd name="connsiteY11" fmla="*/ 930275 h 2041525"/>
                    <a:gd name="connsiteX12" fmla="*/ 555625 w 1543050"/>
                    <a:gd name="connsiteY12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3050"/>
                    <a:gd name="connsiteY0" fmla="*/ 3175 h 2041525"/>
                    <a:gd name="connsiteX1" fmla="*/ 422275 w 1543050"/>
                    <a:gd name="connsiteY1" fmla="*/ 0 h 2041525"/>
                    <a:gd name="connsiteX2" fmla="*/ 0 w 1543050"/>
                    <a:gd name="connsiteY2" fmla="*/ 1873250 h 2041525"/>
                    <a:gd name="connsiteX3" fmla="*/ 171450 w 1543050"/>
                    <a:gd name="connsiteY3" fmla="*/ 2041525 h 2041525"/>
                    <a:gd name="connsiteX4" fmla="*/ 1381125 w 1543050"/>
                    <a:gd name="connsiteY4" fmla="*/ 2041525 h 2041525"/>
                    <a:gd name="connsiteX5" fmla="*/ 1543050 w 1543050"/>
                    <a:gd name="connsiteY5" fmla="*/ 1806575 h 2041525"/>
                    <a:gd name="connsiteX6" fmla="*/ 1244600 w 1543050"/>
                    <a:gd name="connsiteY6" fmla="*/ 962025 h 2041525"/>
                    <a:gd name="connsiteX7" fmla="*/ 1120775 w 1543050"/>
                    <a:gd name="connsiteY7" fmla="*/ 12700 h 2041525"/>
                    <a:gd name="connsiteX8" fmla="*/ 996950 w 1543050"/>
                    <a:gd name="connsiteY8" fmla="*/ 12700 h 2041525"/>
                    <a:gd name="connsiteX9" fmla="*/ 1079500 w 1543050"/>
                    <a:gd name="connsiteY9" fmla="*/ 936625 h 2041525"/>
                    <a:gd name="connsiteX10" fmla="*/ 463550 w 1543050"/>
                    <a:gd name="connsiteY10" fmla="*/ 930275 h 2041525"/>
                    <a:gd name="connsiteX11" fmla="*/ 555625 w 1543050"/>
                    <a:gd name="connsiteY11" fmla="*/ 3175 h 2041525"/>
                    <a:gd name="connsiteX0" fmla="*/ 555625 w 1546413"/>
                    <a:gd name="connsiteY0" fmla="*/ 3175 h 2041525"/>
                    <a:gd name="connsiteX1" fmla="*/ 422275 w 1546413"/>
                    <a:gd name="connsiteY1" fmla="*/ 0 h 2041525"/>
                    <a:gd name="connsiteX2" fmla="*/ 0 w 1546413"/>
                    <a:gd name="connsiteY2" fmla="*/ 1873250 h 2041525"/>
                    <a:gd name="connsiteX3" fmla="*/ 171450 w 1546413"/>
                    <a:gd name="connsiteY3" fmla="*/ 2041525 h 2041525"/>
                    <a:gd name="connsiteX4" fmla="*/ 1381125 w 1546413"/>
                    <a:gd name="connsiteY4" fmla="*/ 2041525 h 2041525"/>
                    <a:gd name="connsiteX5" fmla="*/ 1543050 w 1546413"/>
                    <a:gd name="connsiteY5" fmla="*/ 1806575 h 2041525"/>
                    <a:gd name="connsiteX6" fmla="*/ 1244600 w 1546413"/>
                    <a:gd name="connsiteY6" fmla="*/ 962025 h 2041525"/>
                    <a:gd name="connsiteX7" fmla="*/ 1120775 w 1546413"/>
                    <a:gd name="connsiteY7" fmla="*/ 12700 h 2041525"/>
                    <a:gd name="connsiteX8" fmla="*/ 996950 w 1546413"/>
                    <a:gd name="connsiteY8" fmla="*/ 12700 h 2041525"/>
                    <a:gd name="connsiteX9" fmla="*/ 1079500 w 1546413"/>
                    <a:gd name="connsiteY9" fmla="*/ 936625 h 2041525"/>
                    <a:gd name="connsiteX10" fmla="*/ 463550 w 1546413"/>
                    <a:gd name="connsiteY10" fmla="*/ 930275 h 2041525"/>
                    <a:gd name="connsiteX11" fmla="*/ 555625 w 1546413"/>
                    <a:gd name="connsiteY11" fmla="*/ 3175 h 2041525"/>
                    <a:gd name="connsiteX0" fmla="*/ 557163 w 1547951"/>
                    <a:gd name="connsiteY0" fmla="*/ 3175 h 2041525"/>
                    <a:gd name="connsiteX1" fmla="*/ 423813 w 1547951"/>
                    <a:gd name="connsiteY1" fmla="*/ 0 h 2041525"/>
                    <a:gd name="connsiteX2" fmla="*/ 1538 w 1547951"/>
                    <a:gd name="connsiteY2" fmla="*/ 1873250 h 2041525"/>
                    <a:gd name="connsiteX3" fmla="*/ 172988 w 1547951"/>
                    <a:gd name="connsiteY3" fmla="*/ 2041525 h 2041525"/>
                    <a:gd name="connsiteX4" fmla="*/ 1382663 w 1547951"/>
                    <a:gd name="connsiteY4" fmla="*/ 2041525 h 2041525"/>
                    <a:gd name="connsiteX5" fmla="*/ 1544588 w 1547951"/>
                    <a:gd name="connsiteY5" fmla="*/ 1806575 h 2041525"/>
                    <a:gd name="connsiteX6" fmla="*/ 1246138 w 1547951"/>
                    <a:gd name="connsiteY6" fmla="*/ 962025 h 2041525"/>
                    <a:gd name="connsiteX7" fmla="*/ 1122313 w 1547951"/>
                    <a:gd name="connsiteY7" fmla="*/ 12700 h 2041525"/>
                    <a:gd name="connsiteX8" fmla="*/ 998488 w 1547951"/>
                    <a:gd name="connsiteY8" fmla="*/ 12700 h 2041525"/>
                    <a:gd name="connsiteX9" fmla="*/ 1081038 w 1547951"/>
                    <a:gd name="connsiteY9" fmla="*/ 936625 h 2041525"/>
                    <a:gd name="connsiteX10" fmla="*/ 465088 w 1547951"/>
                    <a:gd name="connsiteY10" fmla="*/ 930275 h 2041525"/>
                    <a:gd name="connsiteX11" fmla="*/ 557163 w 1547951"/>
                    <a:gd name="connsiteY11" fmla="*/ 3175 h 2041525"/>
                    <a:gd name="connsiteX0" fmla="*/ 557820 w 1548608"/>
                    <a:gd name="connsiteY0" fmla="*/ 3175 h 2041525"/>
                    <a:gd name="connsiteX1" fmla="*/ 424470 w 1548608"/>
                    <a:gd name="connsiteY1" fmla="*/ 0 h 2041525"/>
                    <a:gd name="connsiteX2" fmla="*/ 2195 w 1548608"/>
                    <a:gd name="connsiteY2" fmla="*/ 1873250 h 2041525"/>
                    <a:gd name="connsiteX3" fmla="*/ 173645 w 1548608"/>
                    <a:gd name="connsiteY3" fmla="*/ 2041525 h 2041525"/>
                    <a:gd name="connsiteX4" fmla="*/ 1383320 w 1548608"/>
                    <a:gd name="connsiteY4" fmla="*/ 2041525 h 2041525"/>
                    <a:gd name="connsiteX5" fmla="*/ 1545245 w 1548608"/>
                    <a:gd name="connsiteY5" fmla="*/ 1806575 h 2041525"/>
                    <a:gd name="connsiteX6" fmla="*/ 1246795 w 1548608"/>
                    <a:gd name="connsiteY6" fmla="*/ 962025 h 2041525"/>
                    <a:gd name="connsiteX7" fmla="*/ 1122970 w 1548608"/>
                    <a:gd name="connsiteY7" fmla="*/ 12700 h 2041525"/>
                    <a:gd name="connsiteX8" fmla="*/ 999145 w 1548608"/>
                    <a:gd name="connsiteY8" fmla="*/ 12700 h 2041525"/>
                    <a:gd name="connsiteX9" fmla="*/ 1081695 w 1548608"/>
                    <a:gd name="connsiteY9" fmla="*/ 936625 h 2041525"/>
                    <a:gd name="connsiteX10" fmla="*/ 465745 w 1548608"/>
                    <a:gd name="connsiteY10" fmla="*/ 930275 h 2041525"/>
                    <a:gd name="connsiteX11" fmla="*/ 557820 w 1548608"/>
                    <a:gd name="connsiteY11" fmla="*/ 3175 h 2041525"/>
                    <a:gd name="connsiteX0" fmla="*/ 557820 w 1547508"/>
                    <a:gd name="connsiteY0" fmla="*/ 3175 h 2041525"/>
                    <a:gd name="connsiteX1" fmla="*/ 424470 w 1547508"/>
                    <a:gd name="connsiteY1" fmla="*/ 0 h 2041525"/>
                    <a:gd name="connsiteX2" fmla="*/ 2195 w 1547508"/>
                    <a:gd name="connsiteY2" fmla="*/ 1873250 h 2041525"/>
                    <a:gd name="connsiteX3" fmla="*/ 173645 w 1547508"/>
                    <a:gd name="connsiteY3" fmla="*/ 2041525 h 2041525"/>
                    <a:gd name="connsiteX4" fmla="*/ 1383320 w 1547508"/>
                    <a:gd name="connsiteY4" fmla="*/ 2041525 h 2041525"/>
                    <a:gd name="connsiteX5" fmla="*/ 1545245 w 1547508"/>
                    <a:gd name="connsiteY5" fmla="*/ 1806575 h 2041525"/>
                    <a:gd name="connsiteX6" fmla="*/ 1246795 w 1547508"/>
                    <a:gd name="connsiteY6" fmla="*/ 962025 h 2041525"/>
                    <a:gd name="connsiteX7" fmla="*/ 1122970 w 1547508"/>
                    <a:gd name="connsiteY7" fmla="*/ 12700 h 2041525"/>
                    <a:gd name="connsiteX8" fmla="*/ 999145 w 1547508"/>
                    <a:gd name="connsiteY8" fmla="*/ 12700 h 2041525"/>
                    <a:gd name="connsiteX9" fmla="*/ 1081695 w 1547508"/>
                    <a:gd name="connsiteY9" fmla="*/ 936625 h 2041525"/>
                    <a:gd name="connsiteX10" fmla="*/ 465745 w 1547508"/>
                    <a:gd name="connsiteY10" fmla="*/ 930275 h 2041525"/>
                    <a:gd name="connsiteX11" fmla="*/ 557820 w 1547508"/>
                    <a:gd name="connsiteY11" fmla="*/ 3175 h 2041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7508" h="2041525">
                      <a:moveTo>
                        <a:pt x="557820" y="3175"/>
                      </a:moveTo>
                      <a:lnTo>
                        <a:pt x="424470" y="0"/>
                      </a:lnTo>
                      <a:cubicBezTo>
                        <a:pt x="486912" y="795867"/>
                        <a:pt x="184228" y="1204383"/>
                        <a:pt x="2195" y="1873250"/>
                      </a:cubicBezTo>
                      <a:cubicBezTo>
                        <a:pt x="-10505" y="1940454"/>
                        <a:pt x="29976" y="2035439"/>
                        <a:pt x="173645" y="2041525"/>
                      </a:cubicBezTo>
                      <a:lnTo>
                        <a:pt x="1383320" y="2041525"/>
                      </a:lnTo>
                      <a:cubicBezTo>
                        <a:pt x="1492064" y="2017977"/>
                        <a:pt x="1561120" y="1948392"/>
                        <a:pt x="1545245" y="1806575"/>
                      </a:cubicBezTo>
                      <a:cubicBezTo>
                        <a:pt x="1496562" y="1635125"/>
                        <a:pt x="1333049" y="1194329"/>
                        <a:pt x="1246795" y="962025"/>
                      </a:cubicBezTo>
                      <a:cubicBezTo>
                        <a:pt x="1106566" y="609071"/>
                        <a:pt x="1134083" y="189971"/>
                        <a:pt x="1122970" y="12700"/>
                      </a:cubicBezTo>
                      <a:lnTo>
                        <a:pt x="999145" y="12700"/>
                      </a:lnTo>
                      <a:cubicBezTo>
                        <a:pt x="1004966" y="176212"/>
                        <a:pt x="961045" y="701146"/>
                        <a:pt x="1081695" y="936625"/>
                      </a:cubicBezTo>
                      <a:lnTo>
                        <a:pt x="465745" y="930275"/>
                      </a:lnTo>
                      <a:cubicBezTo>
                        <a:pt x="581103" y="772583"/>
                        <a:pt x="567874" y="183621"/>
                        <a:pt x="557820" y="31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9157700" y="3956316"/>
                  <a:ext cx="946824" cy="263526"/>
                </a:xfrm>
                <a:prstGeom prst="roundRect">
                  <a:avLst>
                    <a:gd name="adj" fmla="val 21666"/>
                  </a:avLst>
                </a:prstGeom>
                <a:solidFill>
                  <a:schemeClr val="accent2">
                    <a:lumMod val="75000"/>
                  </a:schemeClr>
                </a:solidFill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90" name="Freeform 89"/>
                <p:cNvSpPr/>
                <p:nvPr/>
              </p:nvSpPr>
              <p:spPr>
                <a:xfrm>
                  <a:off x="7089322" y="2425771"/>
                  <a:ext cx="1793873" cy="629817"/>
                </a:xfrm>
                <a:custGeom>
                  <a:avLst/>
                  <a:gdLst>
                    <a:gd name="connsiteX0" fmla="*/ 1199486 w 1793873"/>
                    <a:gd name="connsiteY0" fmla="*/ 158945 h 629817"/>
                    <a:gd name="connsiteX1" fmla="*/ 1199486 w 1793873"/>
                    <a:gd name="connsiteY1" fmla="*/ 508195 h 629817"/>
                    <a:gd name="connsiteX2" fmla="*/ 1637636 w 1793873"/>
                    <a:gd name="connsiteY2" fmla="*/ 508195 h 629817"/>
                    <a:gd name="connsiteX3" fmla="*/ 1637636 w 1793873"/>
                    <a:gd name="connsiteY3" fmla="*/ 158945 h 629817"/>
                    <a:gd name="connsiteX4" fmla="*/ 151165 w 1793873"/>
                    <a:gd name="connsiteY4" fmla="*/ 158945 h 629817"/>
                    <a:gd name="connsiteX5" fmla="*/ 151165 w 1793873"/>
                    <a:gd name="connsiteY5" fmla="*/ 508195 h 629817"/>
                    <a:gd name="connsiteX6" fmla="*/ 589315 w 1793873"/>
                    <a:gd name="connsiteY6" fmla="*/ 508195 h 629817"/>
                    <a:gd name="connsiteX7" fmla="*/ 589315 w 1793873"/>
                    <a:gd name="connsiteY7" fmla="*/ 158945 h 629817"/>
                    <a:gd name="connsiteX8" fmla="*/ 170284 w 1793873"/>
                    <a:gd name="connsiteY8" fmla="*/ 0 h 629817"/>
                    <a:gd name="connsiteX9" fmla="*/ 571500 w 1793873"/>
                    <a:gd name="connsiteY9" fmla="*/ 0 h 629817"/>
                    <a:gd name="connsiteX10" fmla="*/ 580706 w 1793873"/>
                    <a:gd name="connsiteY10" fmla="*/ 1859 h 629817"/>
                    <a:gd name="connsiteX11" fmla="*/ 580706 w 1793873"/>
                    <a:gd name="connsiteY11" fmla="*/ 0 h 629817"/>
                    <a:gd name="connsiteX12" fmla="*/ 1222373 w 1793873"/>
                    <a:gd name="connsiteY12" fmla="*/ 0 h 629817"/>
                    <a:gd name="connsiteX13" fmla="*/ 1257524 w 1793873"/>
                    <a:gd name="connsiteY13" fmla="*/ 0 h 629817"/>
                    <a:gd name="connsiteX14" fmla="*/ 1623589 w 1793873"/>
                    <a:gd name="connsiteY14" fmla="*/ 0 h 629817"/>
                    <a:gd name="connsiteX15" fmla="*/ 1793873 w 1793873"/>
                    <a:gd name="connsiteY15" fmla="*/ 170284 h 629817"/>
                    <a:gd name="connsiteX16" fmla="*/ 1793873 w 1793873"/>
                    <a:gd name="connsiteY16" fmla="*/ 459533 h 629817"/>
                    <a:gd name="connsiteX17" fmla="*/ 1623589 w 1793873"/>
                    <a:gd name="connsiteY17" fmla="*/ 629817 h 629817"/>
                    <a:gd name="connsiteX18" fmla="*/ 1222373 w 1793873"/>
                    <a:gd name="connsiteY18" fmla="*/ 629817 h 629817"/>
                    <a:gd name="connsiteX19" fmla="*/ 1052089 w 1793873"/>
                    <a:gd name="connsiteY19" fmla="*/ 459533 h 629817"/>
                    <a:gd name="connsiteX20" fmla="*/ 1052089 w 1793873"/>
                    <a:gd name="connsiteY20" fmla="*/ 269867 h 629817"/>
                    <a:gd name="connsiteX21" fmla="*/ 1019448 w 1793873"/>
                    <a:gd name="connsiteY21" fmla="*/ 238597 h 629817"/>
                    <a:gd name="connsiteX22" fmla="*/ 772480 w 1793873"/>
                    <a:gd name="connsiteY22" fmla="*/ 239651 h 629817"/>
                    <a:gd name="connsiteX23" fmla="*/ 741784 w 1793873"/>
                    <a:gd name="connsiteY23" fmla="*/ 272720 h 629817"/>
                    <a:gd name="connsiteX24" fmla="*/ 741784 w 1793873"/>
                    <a:gd name="connsiteY24" fmla="*/ 459533 h 629817"/>
                    <a:gd name="connsiteX25" fmla="*/ 571500 w 1793873"/>
                    <a:gd name="connsiteY25" fmla="*/ 629817 h 629817"/>
                    <a:gd name="connsiteX26" fmla="*/ 170284 w 1793873"/>
                    <a:gd name="connsiteY26" fmla="*/ 629817 h 629817"/>
                    <a:gd name="connsiteX27" fmla="*/ 0 w 1793873"/>
                    <a:gd name="connsiteY27" fmla="*/ 459533 h 629817"/>
                    <a:gd name="connsiteX28" fmla="*/ 0 w 1793873"/>
                    <a:gd name="connsiteY28" fmla="*/ 170284 h 629817"/>
                    <a:gd name="connsiteX29" fmla="*/ 170284 w 1793873"/>
                    <a:gd name="connsiteY29" fmla="*/ 0 h 629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93873" h="629817">
                      <a:moveTo>
                        <a:pt x="1199486" y="158945"/>
                      </a:moveTo>
                      <a:lnTo>
                        <a:pt x="1199486" y="508195"/>
                      </a:lnTo>
                      <a:lnTo>
                        <a:pt x="1637636" y="508195"/>
                      </a:lnTo>
                      <a:lnTo>
                        <a:pt x="1637636" y="158945"/>
                      </a:lnTo>
                      <a:close/>
                      <a:moveTo>
                        <a:pt x="151165" y="158945"/>
                      </a:moveTo>
                      <a:lnTo>
                        <a:pt x="151165" y="508195"/>
                      </a:lnTo>
                      <a:lnTo>
                        <a:pt x="589315" y="508195"/>
                      </a:lnTo>
                      <a:lnTo>
                        <a:pt x="589315" y="158945"/>
                      </a:lnTo>
                      <a:close/>
                      <a:moveTo>
                        <a:pt x="170284" y="0"/>
                      </a:moveTo>
                      <a:lnTo>
                        <a:pt x="571500" y="0"/>
                      </a:lnTo>
                      <a:lnTo>
                        <a:pt x="580706" y="1859"/>
                      </a:lnTo>
                      <a:lnTo>
                        <a:pt x="580706" y="0"/>
                      </a:lnTo>
                      <a:lnTo>
                        <a:pt x="1222373" y="0"/>
                      </a:lnTo>
                      <a:lnTo>
                        <a:pt x="1257524" y="0"/>
                      </a:lnTo>
                      <a:lnTo>
                        <a:pt x="1623589" y="0"/>
                      </a:lnTo>
                      <a:cubicBezTo>
                        <a:pt x="1717634" y="0"/>
                        <a:pt x="1793873" y="76239"/>
                        <a:pt x="1793873" y="170284"/>
                      </a:cubicBezTo>
                      <a:lnTo>
                        <a:pt x="1793873" y="459533"/>
                      </a:lnTo>
                      <a:cubicBezTo>
                        <a:pt x="1793873" y="553578"/>
                        <a:pt x="1717634" y="629817"/>
                        <a:pt x="1623589" y="629817"/>
                      </a:cubicBezTo>
                      <a:lnTo>
                        <a:pt x="1222373" y="629817"/>
                      </a:lnTo>
                      <a:cubicBezTo>
                        <a:pt x="1128328" y="629817"/>
                        <a:pt x="1052089" y="553578"/>
                        <a:pt x="1052089" y="459533"/>
                      </a:cubicBezTo>
                      <a:lnTo>
                        <a:pt x="1052089" y="269867"/>
                      </a:lnTo>
                      <a:lnTo>
                        <a:pt x="1019448" y="238597"/>
                      </a:lnTo>
                      <a:cubicBezTo>
                        <a:pt x="940178" y="175104"/>
                        <a:pt x="842604" y="178661"/>
                        <a:pt x="772480" y="239651"/>
                      </a:cubicBezTo>
                      <a:lnTo>
                        <a:pt x="741784" y="272720"/>
                      </a:lnTo>
                      <a:lnTo>
                        <a:pt x="741784" y="459533"/>
                      </a:lnTo>
                      <a:cubicBezTo>
                        <a:pt x="741784" y="553578"/>
                        <a:pt x="665545" y="629817"/>
                        <a:pt x="571500" y="629817"/>
                      </a:cubicBezTo>
                      <a:lnTo>
                        <a:pt x="170284" y="629817"/>
                      </a:lnTo>
                      <a:cubicBezTo>
                        <a:pt x="76239" y="629817"/>
                        <a:pt x="0" y="553578"/>
                        <a:pt x="0" y="459533"/>
                      </a:cubicBezTo>
                      <a:lnTo>
                        <a:pt x="0" y="170284"/>
                      </a:lnTo>
                      <a:cubicBezTo>
                        <a:pt x="0" y="76239"/>
                        <a:pt x="76239" y="0"/>
                        <a:pt x="170284" y="0"/>
                      </a:cubicBezTo>
                      <a:close/>
                    </a:path>
                  </a:pathLst>
                </a:custGeom>
                <a:grpFill/>
                <a:ln w="1079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31881">
                    <a:defRPr/>
                  </a:pPr>
                  <a:endParaRPr lang="en-IN" kern="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sp>
          <p:nvSpPr>
            <p:cNvPr id="70" name="Oval 69"/>
            <p:cNvSpPr/>
            <p:nvPr/>
          </p:nvSpPr>
          <p:spPr>
            <a:xfrm>
              <a:off x="2841992" y="-29168"/>
              <a:ext cx="275875" cy="278281"/>
            </a:xfrm>
            <a:prstGeom prst="ellipse">
              <a:avLst/>
            </a:prstGeom>
            <a:solidFill>
              <a:srgbClr val="00B0F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31881">
                <a:defRPr/>
              </a:pPr>
              <a:endParaRPr lang="en-IN" sz="1836" kern="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8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/>
      <p:bldP spid="39" grpId="0" animBg="1"/>
      <p:bldP spid="62" grpId="0"/>
      <p:bldP spid="51" grpId="0"/>
      <p:bldP spid="53" grpId="0" animBg="1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804</Words>
  <Application>Microsoft Macintosh PowerPoint</Application>
  <PresentationFormat>Widescreen</PresentationFormat>
  <Paragraphs>221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Andale Mono</vt:lpstr>
      <vt:lpstr>Calibri</vt:lpstr>
      <vt:lpstr>Calibri Light</vt:lpstr>
      <vt:lpstr>DengXian</vt:lpstr>
      <vt:lpstr>Segoe UI</vt:lpstr>
      <vt:lpstr>Segoe UI Light</vt:lpstr>
      <vt:lpstr>Segoe UI Semilight</vt:lpstr>
      <vt:lpstr>Wingdings</vt:lpstr>
      <vt:lpstr>Wingdings 3</vt:lpstr>
      <vt:lpstr>Arial</vt:lpstr>
      <vt:lpstr>Office Theme</vt:lpstr>
      <vt:lpstr>PowerPoint Presentation</vt:lpstr>
      <vt:lpstr>PowerPoint Presentation</vt:lpstr>
      <vt:lpstr>Remote Execute R scripts Configure R Server to host remote R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Josee Martens</dc:creator>
  <cp:lastModifiedBy>Josee Martens</cp:lastModifiedBy>
  <cp:revision>52</cp:revision>
  <cp:lastPrinted>2017-02-14T03:21:07Z</cp:lastPrinted>
  <dcterms:created xsi:type="dcterms:W3CDTF">2017-01-24T19:21:40Z</dcterms:created>
  <dcterms:modified xsi:type="dcterms:W3CDTF">2017-03-14T16:00:27Z</dcterms:modified>
</cp:coreProperties>
</file>