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1" r:id="rId4"/>
    <p:sldId id="264" r:id="rId5"/>
    <p:sldId id="260" r:id="rId6"/>
    <p:sldId id="261" r:id="rId7"/>
    <p:sldId id="258" r:id="rId8"/>
    <p:sldId id="257" r:id="rId9"/>
    <p:sldId id="259" r:id="rId10"/>
    <p:sldId id="262" r:id="rId11"/>
    <p:sldId id="263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C0B"/>
    <a:srgbClr val="1F3864"/>
    <a:srgbClr val="B85410"/>
    <a:srgbClr val="60963D"/>
    <a:srgbClr val="009FDA"/>
    <a:srgbClr val="0091C7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27"/>
  </p:normalViewPr>
  <p:slideViewPr>
    <p:cSldViewPr snapToGrid="0" snapToObjects="1">
      <p:cViewPr>
        <p:scale>
          <a:sx n="110" d="100"/>
          <a:sy n="110" d="100"/>
        </p:scale>
        <p:origin x="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19BB-A314-AB44-934F-96DAC9CB225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FE262-181E-CB40-80F7-84F22154E13A}">
      <dgm:prSet phldrT="[Text]" phldr="1"/>
      <dgm:spPr/>
      <dgm:t>
        <a:bodyPr/>
        <a:lstStyle/>
        <a:p>
          <a:endParaRPr lang="en-US"/>
        </a:p>
      </dgm:t>
    </dgm:pt>
    <dgm:pt modelId="{A3C7D13F-B70F-184A-BB37-E9A0AD0D9B66}" type="parTrans" cxnId="{35691530-1210-BB4F-8F43-DF1F848B04CD}">
      <dgm:prSet/>
      <dgm:spPr/>
      <dgm:t>
        <a:bodyPr/>
        <a:lstStyle/>
        <a:p>
          <a:endParaRPr lang="en-US"/>
        </a:p>
      </dgm:t>
    </dgm:pt>
    <dgm:pt modelId="{797BBF48-C13D-AF42-BEBA-C0E6C55B571E}" type="sibTrans" cxnId="{35691530-1210-BB4F-8F43-DF1F848B04CD}">
      <dgm:prSet/>
      <dgm:spPr/>
      <dgm:t>
        <a:bodyPr/>
        <a:lstStyle/>
        <a:p>
          <a:endParaRPr lang="en-US"/>
        </a:p>
      </dgm:t>
    </dgm:pt>
    <dgm:pt modelId="{9EFB4AD8-0190-9944-9C32-EDD1FE392D78}">
      <dgm:prSet phldrT="[Text]" phldr="1"/>
      <dgm:spPr/>
      <dgm:t>
        <a:bodyPr/>
        <a:lstStyle/>
        <a:p>
          <a:endParaRPr lang="en-US"/>
        </a:p>
      </dgm:t>
    </dgm:pt>
    <dgm:pt modelId="{4EA2D703-A91E-B74B-B3E4-6756AD6AAC65}" type="parTrans" cxnId="{5B01792B-CA18-0E40-B8B2-AA0184827006}">
      <dgm:prSet/>
      <dgm:spPr/>
      <dgm:t>
        <a:bodyPr/>
        <a:lstStyle/>
        <a:p>
          <a:endParaRPr lang="en-US"/>
        </a:p>
      </dgm:t>
    </dgm:pt>
    <dgm:pt modelId="{56FA51D4-2409-D243-B384-AFC42BE71DCF}" type="sibTrans" cxnId="{5B01792B-CA18-0E40-B8B2-AA0184827006}">
      <dgm:prSet/>
      <dgm:spPr/>
      <dgm:t>
        <a:bodyPr/>
        <a:lstStyle/>
        <a:p>
          <a:endParaRPr lang="en-US"/>
        </a:p>
      </dgm:t>
    </dgm:pt>
    <dgm:pt modelId="{5AAA9F8D-34A3-8B43-8FAA-13DF04B08228}">
      <dgm:prSet phldrT="[Text]" phldr="1"/>
      <dgm:spPr/>
      <dgm:t>
        <a:bodyPr/>
        <a:lstStyle/>
        <a:p>
          <a:endParaRPr lang="en-US"/>
        </a:p>
      </dgm:t>
    </dgm:pt>
    <dgm:pt modelId="{69E0F43D-CBB4-2F4B-AFDF-390B29844F41}" type="parTrans" cxnId="{974A541B-056B-F849-BFEE-4AFCE7B39B18}">
      <dgm:prSet/>
      <dgm:spPr/>
      <dgm:t>
        <a:bodyPr/>
        <a:lstStyle/>
        <a:p>
          <a:endParaRPr lang="en-US"/>
        </a:p>
      </dgm:t>
    </dgm:pt>
    <dgm:pt modelId="{0A359348-E849-0740-9656-77294AE12FA3}" type="sibTrans" cxnId="{974A541B-056B-F849-BFEE-4AFCE7B39B18}">
      <dgm:prSet/>
      <dgm:spPr/>
      <dgm:t>
        <a:bodyPr/>
        <a:lstStyle/>
        <a:p>
          <a:endParaRPr lang="en-US"/>
        </a:p>
      </dgm:t>
    </dgm:pt>
    <dgm:pt modelId="{1E49EA3A-227D-F341-BB94-B2F4B317729A}">
      <dgm:prSet phldrT="[Text]"/>
      <dgm:spPr/>
      <dgm:t>
        <a:bodyPr/>
        <a:lstStyle/>
        <a:p>
          <a:r>
            <a:rPr lang="en-US" dirty="0" smtClean="0"/>
            <a:t>Create Python session;</a:t>
          </a:r>
        </a:p>
        <a:p>
          <a:r>
            <a:rPr lang="en-US" dirty="0" smtClean="0"/>
            <a:t>Prepare the environment</a:t>
          </a:r>
          <a:endParaRPr lang="en-US" dirty="0"/>
        </a:p>
      </dgm:t>
    </dgm:pt>
    <dgm:pt modelId="{F0E9CEA5-0599-8347-A646-6E047F39E41F}" type="parTrans" cxnId="{037D5E0D-E13E-184A-8589-BE981A5C62C4}">
      <dgm:prSet/>
      <dgm:spPr/>
      <dgm:t>
        <a:bodyPr/>
        <a:lstStyle/>
        <a:p>
          <a:endParaRPr lang="en-US"/>
        </a:p>
      </dgm:t>
    </dgm:pt>
    <dgm:pt modelId="{B58B55B8-EF22-2949-B82A-DAB546B41F2C}" type="sibTrans" cxnId="{037D5E0D-E13E-184A-8589-BE981A5C62C4}">
      <dgm:prSet/>
      <dgm:spPr/>
      <dgm:t>
        <a:bodyPr/>
        <a:lstStyle/>
        <a:p>
          <a:endParaRPr lang="en-US"/>
        </a:p>
      </dgm:t>
    </dgm:pt>
    <dgm:pt modelId="{49F60BE0-41A1-FE41-9417-3EF7609926B5}">
      <dgm:prSet/>
      <dgm:spPr/>
      <dgm:t>
        <a:bodyPr/>
        <a:lstStyle/>
        <a:p>
          <a:r>
            <a:rPr lang="en-US" dirty="0" smtClean="0"/>
            <a:t>Create/train model or code;  </a:t>
          </a:r>
          <a:br>
            <a:rPr lang="en-US" dirty="0" smtClean="0"/>
          </a:br>
          <a:r>
            <a:rPr lang="en-US" dirty="0" smtClean="0"/>
            <a:t>Create environment snapshot</a:t>
          </a:r>
        </a:p>
      </dgm:t>
    </dgm:pt>
    <dgm:pt modelId="{75EB4544-6C46-0146-853E-4362D86FA187}" type="parTrans" cxnId="{BBAB7181-9315-F74D-B730-E7AFF53C415C}">
      <dgm:prSet/>
      <dgm:spPr/>
      <dgm:t>
        <a:bodyPr/>
        <a:lstStyle/>
        <a:p>
          <a:endParaRPr lang="en-US"/>
        </a:p>
      </dgm:t>
    </dgm:pt>
    <dgm:pt modelId="{08D9D748-3A85-2944-8B93-4F45D729AAAB}" type="sibTrans" cxnId="{BBAB7181-9315-F74D-B730-E7AFF53C415C}">
      <dgm:prSet/>
      <dgm:spPr/>
      <dgm:t>
        <a:bodyPr/>
        <a:lstStyle/>
        <a:p>
          <a:endParaRPr lang="en-US"/>
        </a:p>
      </dgm:t>
    </dgm:pt>
    <dgm:pt modelId="{1EA1EC4A-4147-4349-A256-A0604E459F69}" type="pres">
      <dgm:prSet presAssocID="{CF9019BB-A314-AB44-934F-96DAC9CB22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7CDB21-62B8-3E45-853E-DDF0DB9BE9D0}" type="pres">
      <dgm:prSet presAssocID="{49F60BE0-41A1-FE41-9417-3EF7609926B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117EC-4F27-D94F-A869-0AA1EC0AA439}" type="pres">
      <dgm:prSet presAssocID="{08D9D748-3A85-2944-8B93-4F45D729AAA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8D62BF0-D1AC-7E4A-BCDA-365285B41783}" type="pres">
      <dgm:prSet presAssocID="{08D9D748-3A85-2944-8B93-4F45D729AAA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731CFB3-4ECD-1141-ADB3-471A8BE57366}" type="pres">
      <dgm:prSet presAssocID="{1D6FE262-181E-CB40-80F7-84F22154E13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E5978-0E79-674F-8575-9D3DE327541D}" type="pres">
      <dgm:prSet presAssocID="{797BBF48-C13D-AF42-BEBA-C0E6C55B571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4BCA869-D13D-954C-89F6-DF93B3F4FD0D}" type="pres">
      <dgm:prSet presAssocID="{797BBF48-C13D-AF42-BEBA-C0E6C55B571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0EBA06A-79BF-2148-BB1C-AE25A81D6FD0}" type="pres">
      <dgm:prSet presAssocID="{9EFB4AD8-0190-9944-9C32-EDD1FE392D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F8ED9-8540-FE43-96DB-7894611816AD}" type="pres">
      <dgm:prSet presAssocID="{56FA51D4-2409-D243-B384-AFC42BE71DC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B54C830-8B85-A74C-93BA-28FDC4A29F5B}" type="pres">
      <dgm:prSet presAssocID="{56FA51D4-2409-D243-B384-AFC42BE71DCF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E4684565-3F46-0148-A2FB-69033F5DA0B8}" type="pres">
      <dgm:prSet presAssocID="{5AAA9F8D-34A3-8B43-8FAA-13DF04B0822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C2DA6-FF0B-FD4E-9F74-4BC485CD8D75}" type="pres">
      <dgm:prSet presAssocID="{0A359348-E849-0740-9656-77294AE12FA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A06FB99-308E-9947-8601-4C2EECB1CE1A}" type="pres">
      <dgm:prSet presAssocID="{0A359348-E849-0740-9656-77294AE12FA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DD4CAB41-CAEF-8E40-9D4F-2FCEF1F9D981}" type="pres">
      <dgm:prSet presAssocID="{1E49EA3A-227D-F341-BB94-B2F4B317729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420E6-E17D-E548-934F-24834142FACB}" type="pres">
      <dgm:prSet presAssocID="{B58B55B8-EF22-2949-B82A-DAB546B41F2C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134CD33-8AAF-3843-ADB0-2C4BEE3E9986}" type="pres">
      <dgm:prSet presAssocID="{B58B55B8-EF22-2949-B82A-DAB546B41F2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37D5E0D-E13E-184A-8589-BE981A5C62C4}" srcId="{CF9019BB-A314-AB44-934F-96DAC9CB225B}" destId="{1E49EA3A-227D-F341-BB94-B2F4B317729A}" srcOrd="4" destOrd="0" parTransId="{F0E9CEA5-0599-8347-A646-6E047F39E41F}" sibTransId="{B58B55B8-EF22-2949-B82A-DAB546B41F2C}"/>
    <dgm:cxn modelId="{35691530-1210-BB4F-8F43-DF1F848B04CD}" srcId="{CF9019BB-A314-AB44-934F-96DAC9CB225B}" destId="{1D6FE262-181E-CB40-80F7-84F22154E13A}" srcOrd="1" destOrd="0" parTransId="{A3C7D13F-B70F-184A-BB37-E9A0AD0D9B66}" sibTransId="{797BBF48-C13D-AF42-BEBA-C0E6C55B571E}"/>
    <dgm:cxn modelId="{8E272395-54BB-3441-8BAD-19A3B52CDCD3}" type="presOf" srcId="{9EFB4AD8-0190-9944-9C32-EDD1FE392D78}" destId="{40EBA06A-79BF-2148-BB1C-AE25A81D6FD0}" srcOrd="0" destOrd="0" presId="urn:microsoft.com/office/officeart/2005/8/layout/cycle2"/>
    <dgm:cxn modelId="{81E3D6AB-B81F-BF4E-AED1-E0D84A312DE3}" type="presOf" srcId="{56FA51D4-2409-D243-B384-AFC42BE71DCF}" destId="{0B54C830-8B85-A74C-93BA-28FDC4A29F5B}" srcOrd="1" destOrd="0" presId="urn:microsoft.com/office/officeart/2005/8/layout/cycle2"/>
    <dgm:cxn modelId="{B1DA2598-9916-E549-9460-78CAC7115D4F}" type="presOf" srcId="{797BBF48-C13D-AF42-BEBA-C0E6C55B571E}" destId="{D4BCA869-D13D-954C-89F6-DF93B3F4FD0D}" srcOrd="1" destOrd="0" presId="urn:microsoft.com/office/officeart/2005/8/layout/cycle2"/>
    <dgm:cxn modelId="{531D14D1-7609-0C42-8303-72E5607C3B31}" type="presOf" srcId="{49F60BE0-41A1-FE41-9417-3EF7609926B5}" destId="{5A7CDB21-62B8-3E45-853E-DDF0DB9BE9D0}" srcOrd="0" destOrd="0" presId="urn:microsoft.com/office/officeart/2005/8/layout/cycle2"/>
    <dgm:cxn modelId="{B47F4FEF-769D-2D49-9486-F1229A583E84}" type="presOf" srcId="{0A359348-E849-0740-9656-77294AE12FA3}" destId="{B31C2DA6-FF0B-FD4E-9F74-4BC485CD8D75}" srcOrd="0" destOrd="0" presId="urn:microsoft.com/office/officeart/2005/8/layout/cycle2"/>
    <dgm:cxn modelId="{525436E0-F468-A948-A66F-2F0DE802DFE1}" type="presOf" srcId="{1D6FE262-181E-CB40-80F7-84F22154E13A}" destId="{1731CFB3-4ECD-1141-ADB3-471A8BE57366}" srcOrd="0" destOrd="0" presId="urn:microsoft.com/office/officeart/2005/8/layout/cycle2"/>
    <dgm:cxn modelId="{33E9C816-CEA5-B745-8471-C949AC565213}" type="presOf" srcId="{0A359348-E849-0740-9656-77294AE12FA3}" destId="{AA06FB99-308E-9947-8601-4C2EECB1CE1A}" srcOrd="1" destOrd="0" presId="urn:microsoft.com/office/officeart/2005/8/layout/cycle2"/>
    <dgm:cxn modelId="{A06C1D18-128F-2142-A733-177D991C6CA3}" type="presOf" srcId="{797BBF48-C13D-AF42-BEBA-C0E6C55B571E}" destId="{7EDE5978-0E79-674F-8575-9D3DE327541D}" srcOrd="0" destOrd="0" presId="urn:microsoft.com/office/officeart/2005/8/layout/cycle2"/>
    <dgm:cxn modelId="{974A541B-056B-F849-BFEE-4AFCE7B39B18}" srcId="{CF9019BB-A314-AB44-934F-96DAC9CB225B}" destId="{5AAA9F8D-34A3-8B43-8FAA-13DF04B08228}" srcOrd="3" destOrd="0" parTransId="{69E0F43D-CBB4-2F4B-AFDF-390B29844F41}" sibTransId="{0A359348-E849-0740-9656-77294AE12FA3}"/>
    <dgm:cxn modelId="{5B01792B-CA18-0E40-B8B2-AA0184827006}" srcId="{CF9019BB-A314-AB44-934F-96DAC9CB225B}" destId="{9EFB4AD8-0190-9944-9C32-EDD1FE392D78}" srcOrd="2" destOrd="0" parTransId="{4EA2D703-A91E-B74B-B3E4-6756AD6AAC65}" sibTransId="{56FA51D4-2409-D243-B384-AFC42BE71DCF}"/>
    <dgm:cxn modelId="{23CFBEC8-066D-604C-A15F-C371018AB244}" type="presOf" srcId="{08D9D748-3A85-2944-8B93-4F45D729AAAB}" destId="{8EF117EC-4F27-D94F-A869-0AA1EC0AA439}" srcOrd="0" destOrd="0" presId="urn:microsoft.com/office/officeart/2005/8/layout/cycle2"/>
    <dgm:cxn modelId="{984731C3-04DA-B244-AA5E-F75E9B0D3662}" type="presOf" srcId="{B58B55B8-EF22-2949-B82A-DAB546B41F2C}" destId="{9134CD33-8AAF-3843-ADB0-2C4BEE3E9986}" srcOrd="1" destOrd="0" presId="urn:microsoft.com/office/officeart/2005/8/layout/cycle2"/>
    <dgm:cxn modelId="{24CD61CF-C960-7942-A196-1E99B7AF5319}" type="presOf" srcId="{1E49EA3A-227D-F341-BB94-B2F4B317729A}" destId="{DD4CAB41-CAEF-8E40-9D4F-2FCEF1F9D981}" srcOrd="0" destOrd="0" presId="urn:microsoft.com/office/officeart/2005/8/layout/cycle2"/>
    <dgm:cxn modelId="{27C774A5-2AD6-9641-B260-1081A63177C1}" type="presOf" srcId="{56FA51D4-2409-D243-B384-AFC42BE71DCF}" destId="{E5FF8ED9-8540-FE43-96DB-7894611816AD}" srcOrd="0" destOrd="0" presId="urn:microsoft.com/office/officeart/2005/8/layout/cycle2"/>
    <dgm:cxn modelId="{73DFE501-589D-034A-901C-A3E705E51EB1}" type="presOf" srcId="{B58B55B8-EF22-2949-B82A-DAB546B41F2C}" destId="{C8F420E6-E17D-E548-934F-24834142FACB}" srcOrd="0" destOrd="0" presId="urn:microsoft.com/office/officeart/2005/8/layout/cycle2"/>
    <dgm:cxn modelId="{956A4E8B-6DB7-CD4D-92B2-4C2816786600}" type="presOf" srcId="{CF9019BB-A314-AB44-934F-96DAC9CB225B}" destId="{1EA1EC4A-4147-4349-A256-A0604E459F69}" srcOrd="0" destOrd="0" presId="urn:microsoft.com/office/officeart/2005/8/layout/cycle2"/>
    <dgm:cxn modelId="{144BDB75-17A2-E242-91B9-C5213CF17260}" type="presOf" srcId="{08D9D748-3A85-2944-8B93-4F45D729AAAB}" destId="{68D62BF0-D1AC-7E4A-BCDA-365285B41783}" srcOrd="1" destOrd="0" presId="urn:microsoft.com/office/officeart/2005/8/layout/cycle2"/>
    <dgm:cxn modelId="{BBAB7181-9315-F74D-B730-E7AFF53C415C}" srcId="{CF9019BB-A314-AB44-934F-96DAC9CB225B}" destId="{49F60BE0-41A1-FE41-9417-3EF7609926B5}" srcOrd="0" destOrd="0" parTransId="{75EB4544-6C46-0146-853E-4362D86FA187}" sibTransId="{08D9D748-3A85-2944-8B93-4F45D729AAAB}"/>
    <dgm:cxn modelId="{5E18E29E-EE96-9D4C-96F6-32E07E947AF2}" type="presOf" srcId="{5AAA9F8D-34A3-8B43-8FAA-13DF04B08228}" destId="{E4684565-3F46-0148-A2FB-69033F5DA0B8}" srcOrd="0" destOrd="0" presId="urn:microsoft.com/office/officeart/2005/8/layout/cycle2"/>
    <dgm:cxn modelId="{774D09CA-C045-3745-A319-03BFD17002B7}" type="presParOf" srcId="{1EA1EC4A-4147-4349-A256-A0604E459F69}" destId="{5A7CDB21-62B8-3E45-853E-DDF0DB9BE9D0}" srcOrd="0" destOrd="0" presId="urn:microsoft.com/office/officeart/2005/8/layout/cycle2"/>
    <dgm:cxn modelId="{2B6FE498-6FEA-EA47-8EC2-81761507C721}" type="presParOf" srcId="{1EA1EC4A-4147-4349-A256-A0604E459F69}" destId="{8EF117EC-4F27-D94F-A869-0AA1EC0AA439}" srcOrd="1" destOrd="0" presId="urn:microsoft.com/office/officeart/2005/8/layout/cycle2"/>
    <dgm:cxn modelId="{665D2FB6-7BCC-A248-A8FF-5294110858C7}" type="presParOf" srcId="{8EF117EC-4F27-D94F-A869-0AA1EC0AA439}" destId="{68D62BF0-D1AC-7E4A-BCDA-365285B41783}" srcOrd="0" destOrd="0" presId="urn:microsoft.com/office/officeart/2005/8/layout/cycle2"/>
    <dgm:cxn modelId="{A676C6F6-8412-EC48-A950-D80F9D4585E6}" type="presParOf" srcId="{1EA1EC4A-4147-4349-A256-A0604E459F69}" destId="{1731CFB3-4ECD-1141-ADB3-471A8BE57366}" srcOrd="2" destOrd="0" presId="urn:microsoft.com/office/officeart/2005/8/layout/cycle2"/>
    <dgm:cxn modelId="{70D06F09-558E-7740-A89B-137FD092B80C}" type="presParOf" srcId="{1EA1EC4A-4147-4349-A256-A0604E459F69}" destId="{7EDE5978-0E79-674F-8575-9D3DE327541D}" srcOrd="3" destOrd="0" presId="urn:microsoft.com/office/officeart/2005/8/layout/cycle2"/>
    <dgm:cxn modelId="{A50B5961-6799-7345-A53B-BF93C506AB7E}" type="presParOf" srcId="{7EDE5978-0E79-674F-8575-9D3DE327541D}" destId="{D4BCA869-D13D-954C-89F6-DF93B3F4FD0D}" srcOrd="0" destOrd="0" presId="urn:microsoft.com/office/officeart/2005/8/layout/cycle2"/>
    <dgm:cxn modelId="{E5233CA9-1AEB-9C49-990A-FD2F878952AF}" type="presParOf" srcId="{1EA1EC4A-4147-4349-A256-A0604E459F69}" destId="{40EBA06A-79BF-2148-BB1C-AE25A81D6FD0}" srcOrd="4" destOrd="0" presId="urn:microsoft.com/office/officeart/2005/8/layout/cycle2"/>
    <dgm:cxn modelId="{9E3A047D-252F-5148-A0AA-926BC53E06CC}" type="presParOf" srcId="{1EA1EC4A-4147-4349-A256-A0604E459F69}" destId="{E5FF8ED9-8540-FE43-96DB-7894611816AD}" srcOrd="5" destOrd="0" presId="urn:microsoft.com/office/officeart/2005/8/layout/cycle2"/>
    <dgm:cxn modelId="{AE6CE10C-F11A-9E42-8D6D-93096FA4CA72}" type="presParOf" srcId="{E5FF8ED9-8540-FE43-96DB-7894611816AD}" destId="{0B54C830-8B85-A74C-93BA-28FDC4A29F5B}" srcOrd="0" destOrd="0" presId="urn:microsoft.com/office/officeart/2005/8/layout/cycle2"/>
    <dgm:cxn modelId="{58729F5A-9FC9-554A-9C8F-B56AB022B0DE}" type="presParOf" srcId="{1EA1EC4A-4147-4349-A256-A0604E459F69}" destId="{E4684565-3F46-0148-A2FB-69033F5DA0B8}" srcOrd="6" destOrd="0" presId="urn:microsoft.com/office/officeart/2005/8/layout/cycle2"/>
    <dgm:cxn modelId="{E117083C-8E32-A841-8C04-0AA0F36F24EB}" type="presParOf" srcId="{1EA1EC4A-4147-4349-A256-A0604E459F69}" destId="{B31C2DA6-FF0B-FD4E-9F74-4BC485CD8D75}" srcOrd="7" destOrd="0" presId="urn:microsoft.com/office/officeart/2005/8/layout/cycle2"/>
    <dgm:cxn modelId="{361DD19E-2D2F-554A-AFD4-486EBEAB748F}" type="presParOf" srcId="{B31C2DA6-FF0B-FD4E-9F74-4BC485CD8D75}" destId="{AA06FB99-308E-9947-8601-4C2EECB1CE1A}" srcOrd="0" destOrd="0" presId="urn:microsoft.com/office/officeart/2005/8/layout/cycle2"/>
    <dgm:cxn modelId="{82EDA520-10AC-124B-B84F-069BF3E3198C}" type="presParOf" srcId="{1EA1EC4A-4147-4349-A256-A0604E459F69}" destId="{DD4CAB41-CAEF-8E40-9D4F-2FCEF1F9D981}" srcOrd="8" destOrd="0" presId="urn:microsoft.com/office/officeart/2005/8/layout/cycle2"/>
    <dgm:cxn modelId="{B6D71A8C-DDAE-854F-B0FF-36D5520790FC}" type="presParOf" srcId="{1EA1EC4A-4147-4349-A256-A0604E459F69}" destId="{C8F420E6-E17D-E548-934F-24834142FACB}" srcOrd="9" destOrd="0" presId="urn:microsoft.com/office/officeart/2005/8/layout/cycle2"/>
    <dgm:cxn modelId="{FEE6BCF7-CB90-354E-9A82-6575DCCAD58F}" type="presParOf" srcId="{C8F420E6-E17D-E548-934F-24834142FACB}" destId="{9134CD33-8AAF-3843-ADB0-2C4BEE3E998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CDB21-62B8-3E45-853E-DDF0DB9BE9D0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Create/train model or code;  </a:t>
          </a:r>
          <a:br>
            <a:rPr lang="en-US" sz="1400" kern="1200" dirty="0" smtClean="0"/>
          </a:br>
          <a:r>
            <a:rPr lang="en-US" sz="1400" kern="1200" dirty="0" smtClean="0"/>
            <a:t>Create environment snapshot</a:t>
          </a:r>
        </a:p>
      </dsp:txBody>
      <dsp:txXfrm>
        <a:off x="3485895" y="239992"/>
        <a:ext cx="1156208" cy="1156208"/>
      </dsp:txXfrm>
    </dsp:sp>
    <dsp:sp modelId="{8EF117EC-4F27-D94F-A869-0AA1EC0AA439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842728" y="1329221"/>
        <a:ext cx="305286" cy="331112"/>
      </dsp:txXfrm>
    </dsp:sp>
    <dsp:sp modelId="{1731CFB3-4ECD-1141-ADB3-471A8BE57366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474459" y="1684768"/>
        <a:ext cx="1156208" cy="1156208"/>
      </dsp:txXfrm>
    </dsp:sp>
    <dsp:sp modelId="{7EDE5978-0E79-674F-8575-9D3DE327541D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5544168" y="3192209"/>
        <a:ext cx="305286" cy="331112"/>
      </dsp:txXfrm>
    </dsp:sp>
    <dsp:sp modelId="{40EBA06A-79BF-2148-BB1C-AE25A81D6FD0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14895" y="4022465"/>
        <a:ext cx="1156208" cy="1156208"/>
      </dsp:txXfrm>
    </dsp:sp>
    <dsp:sp modelId="{E5FF8ED9-8540-FE43-96DB-7894611816AD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989118" y="4435013"/>
        <a:ext cx="305286" cy="331112"/>
      </dsp:txXfrm>
    </dsp:sp>
    <dsp:sp modelId="{E4684565-3F46-0148-A2FB-69033F5DA0B8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56895" y="4022465"/>
        <a:ext cx="1156208" cy="1156208"/>
      </dsp:txXfrm>
    </dsp:sp>
    <dsp:sp modelId="{B31C2DA6-FF0B-FD4E-9F74-4BC485CD8D75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2326604" y="3340121"/>
        <a:ext cx="305286" cy="331112"/>
      </dsp:txXfrm>
    </dsp:sp>
    <dsp:sp modelId="{DD4CAB41-CAEF-8E40-9D4F-2FCEF1F9D981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Create Python session;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Prepare the environment</a:t>
          </a:r>
          <a:endParaRPr lang="en-US" sz="1400" kern="1200" dirty="0"/>
        </a:p>
      </dsp:txBody>
      <dsp:txXfrm>
        <a:off x="1497331" y="1684768"/>
        <a:ext cx="1156208" cy="1156208"/>
      </dsp:txXfrm>
    </dsp:sp>
    <dsp:sp modelId="{C8F420E6-E17D-E548-934F-24834142FACB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11A5D-FC7D-CC42-BD19-B4AAA06E4CC0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BC01-8304-EC42-9A66-02108E843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Arrow Connector 147"/>
          <p:cNvCxnSpPr/>
          <p:nvPr/>
        </p:nvCxnSpPr>
        <p:spPr>
          <a:xfrm flipH="1">
            <a:off x="3457296" y="3683290"/>
            <a:ext cx="2427156" cy="80406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" idx="1"/>
          </p:cNvCxnSpPr>
          <p:nvPr/>
        </p:nvCxnSpPr>
        <p:spPr>
          <a:xfrm flipH="1" flipV="1">
            <a:off x="3975760" y="2967862"/>
            <a:ext cx="1908692" cy="59434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884452" y="45491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 flipV="1">
            <a:off x="6368445" y="3560222"/>
            <a:ext cx="6955" cy="979777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2"/>
          <p:cNvSpPr/>
          <p:nvPr/>
        </p:nvSpPr>
        <p:spPr bwMode="auto">
          <a:xfrm>
            <a:off x="7712787" y="2928111"/>
            <a:ext cx="1507414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Store for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Sessions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(SQLite)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3" idx="3"/>
          </p:cNvCxnSpPr>
          <p:nvPr/>
        </p:nvCxnSpPr>
        <p:spPr>
          <a:xfrm flipH="1">
            <a:off x="6893693" y="3560222"/>
            <a:ext cx="650107" cy="19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884452" y="30733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874625" y="4027986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92659" y="435674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86388" y="2272379"/>
            <a:ext cx="1568357" cy="1615228"/>
            <a:chOff x="1338537" y="3690991"/>
            <a:chExt cx="2209849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8537" y="3690991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377322" y="4129867"/>
              <a:ext cx="2171064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5591159" y="2399955"/>
            <a:ext cx="3806842" cy="3276945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9258" y="2489415"/>
            <a:ext cx="1852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One-box configuration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199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gnetic Disk 2"/>
          <p:cNvSpPr/>
          <p:nvPr/>
        </p:nvSpPr>
        <p:spPr bwMode="auto">
          <a:xfrm>
            <a:off x="8953354" y="2896803"/>
            <a:ext cx="1470120" cy="126116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(SQL Server or PostgreSQL)</a:t>
            </a:r>
            <a:endParaRPr lang="en-US" sz="1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8084603" y="3573791"/>
            <a:ext cx="868752" cy="913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094046" y="4000222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3454400" y="2931671"/>
            <a:ext cx="4630203" cy="130250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89425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95333" y="3033582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47153" y="3022598"/>
            <a:ext cx="1009241" cy="9776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1955" y="321431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54400" y="4782900"/>
            <a:ext cx="4630203" cy="1348066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89425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95333" y="4966572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47153" y="4955588"/>
            <a:ext cx="1009241" cy="10263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Node </a:t>
            </a: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955" y="51473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400" dirty="0" smtClean="0">
                <a:solidFill>
                  <a:schemeClr val="accent1"/>
                </a:solidFill>
              </a:rPr>
              <a:t>…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115538" y="4039336"/>
            <a:ext cx="1161375" cy="91625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094045" y="4028732"/>
            <a:ext cx="3045688" cy="90170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4253932" y="4011014"/>
            <a:ext cx="1142604" cy="919422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421444" y="4027002"/>
            <a:ext cx="1994050" cy="903434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14" idx="2"/>
            <a:endCxn id="19" idx="0"/>
          </p:cNvCxnSpPr>
          <p:nvPr/>
        </p:nvCxnSpPr>
        <p:spPr>
          <a:xfrm>
            <a:off x="5399954" y="4011206"/>
            <a:ext cx="0" cy="955366"/>
          </a:xfrm>
          <a:prstGeom prst="straightConnector1">
            <a:avLst/>
          </a:prstGeom>
          <a:ln w="34925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79144" y="2470006"/>
            <a:ext cx="121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Can talk to each </a:t>
            </a:r>
            <a:br>
              <a:rPr lang="en-US" sz="1200" dirty="0" smtClean="0"/>
            </a:br>
            <a:r>
              <a:rPr lang="en-US" sz="1200" dirty="0" smtClean="0"/>
              <a:t>web node</a:t>
            </a:r>
            <a:endParaRPr lang="en-US" sz="1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918156" y="530463"/>
            <a:ext cx="1244621" cy="1084588"/>
            <a:chOff x="8951873" y="1809241"/>
            <a:chExt cx="1285415" cy="1145504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950262" y="53290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Authenticated REST </a:t>
            </a:r>
            <a:r>
              <a:rPr lang="en-US" sz="1400" dirty="0"/>
              <a:t>API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calls</a:t>
            </a:r>
            <a:endParaRPr lang="en-US" sz="1400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093031" y="273234"/>
            <a:ext cx="1568357" cy="1615228"/>
            <a:chOff x="1982825" y="1177698"/>
            <a:chExt cx="2209848" cy="2032632"/>
          </a:xfrm>
        </p:grpSpPr>
        <p:pic>
          <p:nvPicPr>
            <p:cNvPr id="39" name="Picture 7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82825" y="1177698"/>
              <a:ext cx="2209848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2021610" y="1744431"/>
              <a:ext cx="2171063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3144400" y="2692055"/>
            <a:ext cx="5264626" cy="3839404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4837" y="6186769"/>
            <a:ext cx="3224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 Server with operationalization enabled</a:t>
            </a:r>
            <a:endParaRPr lang="en-US" sz="1400" b="1" dirty="0"/>
          </a:p>
        </p:txBody>
      </p:sp>
      <p:cxnSp>
        <p:nvCxnSpPr>
          <p:cNvPr id="34" name="Straight Arrow Connector 33"/>
          <p:cNvCxnSpPr>
            <a:endCxn id="12" idx="0"/>
          </p:cNvCxnSpPr>
          <p:nvPr/>
        </p:nvCxnSpPr>
        <p:spPr>
          <a:xfrm>
            <a:off x="5764683" y="2326109"/>
            <a:ext cx="4819" cy="6055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10281" y="1176372"/>
            <a:ext cx="545934" cy="6338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90469" y="1166200"/>
            <a:ext cx="630975" cy="6330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ctive directory icon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58" y="2913409"/>
            <a:ext cx="1193800" cy="103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1102" y="3595261"/>
            <a:ext cx="1774623" cy="11064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Active Directory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 </a:t>
            </a:r>
            <a:br>
              <a:rPr lang="en-US" sz="13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13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627362" y="1794021"/>
            <a:ext cx="2298701" cy="655564"/>
            <a:chOff x="4767938" y="1780519"/>
            <a:chExt cx="2298701" cy="655564"/>
          </a:xfrm>
        </p:grpSpPr>
        <p:sp>
          <p:nvSpPr>
            <p:cNvPr id="81" name="Rectangle 80"/>
            <p:cNvSpPr/>
            <p:nvPr/>
          </p:nvSpPr>
          <p:spPr>
            <a:xfrm>
              <a:off x="4767938" y="1821855"/>
              <a:ext cx="2274642" cy="54669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67938" y="1780519"/>
              <a:ext cx="2298701" cy="6555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 smtClean="0"/>
                <a:t>Load Balancer</a:t>
              </a:r>
              <a:br>
                <a:rPr lang="en-US" sz="1400" b="1" dirty="0" smtClean="0"/>
              </a:br>
              <a:r>
                <a:rPr lang="en-US" sz="1200" dirty="0" smtClean="0"/>
                <a:t>of your choice</a:t>
              </a:r>
              <a:endParaRPr lang="en-US" sz="1200" dirty="0"/>
            </a:p>
          </p:txBody>
        </p:sp>
      </p:grpSp>
      <p:cxnSp>
        <p:nvCxnSpPr>
          <p:cNvPr id="96" name="Straight Arrow Connector 95"/>
          <p:cNvCxnSpPr>
            <a:stCxn id="12" idx="1"/>
          </p:cNvCxnSpPr>
          <p:nvPr/>
        </p:nvCxnSpPr>
        <p:spPr>
          <a:xfrm flipH="1" flipV="1">
            <a:off x="2589158" y="3573792"/>
            <a:ext cx="865242" cy="913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1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91"/>
          <p:cNvSpPr/>
          <p:nvPr/>
        </p:nvSpPr>
        <p:spPr>
          <a:xfrm>
            <a:off x="658162" y="1656165"/>
            <a:ext cx="188430" cy="285786"/>
          </a:xfrm>
          <a:custGeom>
            <a:avLst/>
            <a:gdLst>
              <a:gd name="connsiteX0" fmla="*/ 0 w 235338"/>
              <a:gd name="connsiteY0" fmla="*/ 0 h 108927"/>
              <a:gd name="connsiteX1" fmla="*/ 23533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0 w 235338"/>
              <a:gd name="connsiteY0" fmla="*/ 0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66744 w 235338"/>
              <a:gd name="connsiteY0" fmla="*/ 0 h 115602"/>
              <a:gd name="connsiteX1" fmla="*/ 175268 w 235338"/>
              <a:gd name="connsiteY1" fmla="*/ 6675 h 115602"/>
              <a:gd name="connsiteX2" fmla="*/ 235338 w 235338"/>
              <a:gd name="connsiteY2" fmla="*/ 115602 h 115602"/>
              <a:gd name="connsiteX3" fmla="*/ 0 w 235338"/>
              <a:gd name="connsiteY3" fmla="*/ 115602 h 115602"/>
              <a:gd name="connsiteX4" fmla="*/ 66744 w 235338"/>
              <a:gd name="connsiteY4" fmla="*/ 0 h 115602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402 h 104208"/>
              <a:gd name="connsiteX1" fmla="*/ 161517 w 235338"/>
              <a:gd name="connsiteY1" fmla="*/ 0 h 104208"/>
              <a:gd name="connsiteX2" fmla="*/ 235338 w 235338"/>
              <a:gd name="connsiteY2" fmla="*/ 104208 h 104208"/>
              <a:gd name="connsiteX3" fmla="*/ 0 w 235338"/>
              <a:gd name="connsiteY3" fmla="*/ 104208 h 104208"/>
              <a:gd name="connsiteX4" fmla="*/ 74995 w 235338"/>
              <a:gd name="connsiteY4" fmla="*/ 402 h 104208"/>
              <a:gd name="connsiteX0" fmla="*/ 90074 w 250417"/>
              <a:gd name="connsiteY0" fmla="*/ 402 h 104208"/>
              <a:gd name="connsiteX1" fmla="*/ 176596 w 250417"/>
              <a:gd name="connsiteY1" fmla="*/ 0 h 104208"/>
              <a:gd name="connsiteX2" fmla="*/ 250417 w 250417"/>
              <a:gd name="connsiteY2" fmla="*/ 104208 h 104208"/>
              <a:gd name="connsiteX3" fmla="*/ 15079 w 250417"/>
              <a:gd name="connsiteY3" fmla="*/ 104208 h 104208"/>
              <a:gd name="connsiteX4" fmla="*/ 18734 w 250417"/>
              <a:gd name="connsiteY4" fmla="*/ 48150 h 104208"/>
              <a:gd name="connsiteX5" fmla="*/ 90074 w 250417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199579"/>
              <a:gd name="connsiteY0" fmla="*/ 402 h 116047"/>
              <a:gd name="connsiteX1" fmla="*/ 171854 w 199579"/>
              <a:gd name="connsiteY1" fmla="*/ 0 h 116047"/>
              <a:gd name="connsiteX2" fmla="*/ 199579 w 199579"/>
              <a:gd name="connsiteY2" fmla="*/ 116047 h 116047"/>
              <a:gd name="connsiteX3" fmla="*/ 10337 w 199579"/>
              <a:gd name="connsiteY3" fmla="*/ 104208 h 116047"/>
              <a:gd name="connsiteX4" fmla="*/ 34944 w 199579"/>
              <a:gd name="connsiteY4" fmla="*/ 62357 h 116047"/>
              <a:gd name="connsiteX5" fmla="*/ 85332 w 199579"/>
              <a:gd name="connsiteY5" fmla="*/ 402 h 116047"/>
              <a:gd name="connsiteX0" fmla="*/ 85332 w 201188"/>
              <a:gd name="connsiteY0" fmla="*/ 69070 h 184715"/>
              <a:gd name="connsiteX1" fmla="*/ 201188 w 201188"/>
              <a:gd name="connsiteY1" fmla="*/ 0 h 184715"/>
              <a:gd name="connsiteX2" fmla="*/ 199579 w 201188"/>
              <a:gd name="connsiteY2" fmla="*/ 184715 h 184715"/>
              <a:gd name="connsiteX3" fmla="*/ 10337 w 201188"/>
              <a:gd name="connsiteY3" fmla="*/ 172876 h 184715"/>
              <a:gd name="connsiteX4" fmla="*/ 34944 w 201188"/>
              <a:gd name="connsiteY4" fmla="*/ 131025 h 184715"/>
              <a:gd name="connsiteX5" fmla="*/ 85332 w 201188"/>
              <a:gd name="connsiteY5" fmla="*/ 69070 h 184715"/>
              <a:gd name="connsiteX0" fmla="*/ 85332 w 226330"/>
              <a:gd name="connsiteY0" fmla="*/ 61966 h 177611"/>
              <a:gd name="connsiteX1" fmla="*/ 226330 w 226330"/>
              <a:gd name="connsiteY1" fmla="*/ 0 h 177611"/>
              <a:gd name="connsiteX2" fmla="*/ 199579 w 226330"/>
              <a:gd name="connsiteY2" fmla="*/ 177611 h 177611"/>
              <a:gd name="connsiteX3" fmla="*/ 10337 w 226330"/>
              <a:gd name="connsiteY3" fmla="*/ 165772 h 177611"/>
              <a:gd name="connsiteX4" fmla="*/ 34944 w 226330"/>
              <a:gd name="connsiteY4" fmla="*/ 123921 h 177611"/>
              <a:gd name="connsiteX5" fmla="*/ 85332 w 226330"/>
              <a:gd name="connsiteY5" fmla="*/ 61966 h 177611"/>
              <a:gd name="connsiteX0" fmla="*/ 58186 w 199184"/>
              <a:gd name="connsiteY0" fmla="*/ 61966 h 177611"/>
              <a:gd name="connsiteX1" fmla="*/ 199184 w 199184"/>
              <a:gd name="connsiteY1" fmla="*/ 0 h 177611"/>
              <a:gd name="connsiteX2" fmla="*/ 172433 w 199184"/>
              <a:gd name="connsiteY2" fmla="*/ 177611 h 177611"/>
              <a:gd name="connsiteX3" fmla="*/ 25095 w 199184"/>
              <a:gd name="connsiteY3" fmla="*/ 172875 h 177611"/>
              <a:gd name="connsiteX4" fmla="*/ 7798 w 199184"/>
              <a:gd name="connsiteY4" fmla="*/ 123921 h 177611"/>
              <a:gd name="connsiteX5" fmla="*/ 58186 w 199184"/>
              <a:gd name="connsiteY5" fmla="*/ 61966 h 177611"/>
              <a:gd name="connsiteX0" fmla="*/ 44136 w 185134"/>
              <a:gd name="connsiteY0" fmla="*/ 61966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44136 w 185134"/>
              <a:gd name="connsiteY5" fmla="*/ 61966 h 177611"/>
              <a:gd name="connsiteX0" fmla="*/ 77661 w 185134"/>
              <a:gd name="connsiteY0" fmla="*/ 19345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77661 w 185134"/>
              <a:gd name="connsiteY5" fmla="*/ 19345 h 177611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3812"/>
              <a:gd name="connsiteY0" fmla="*/ 43024 h 198922"/>
              <a:gd name="connsiteX1" fmla="*/ 231230 w 233812"/>
              <a:gd name="connsiteY1" fmla="*/ 0 h 198922"/>
              <a:gd name="connsiteX2" fmla="*/ 233812 w 233812"/>
              <a:gd name="connsiteY2" fmla="*/ 198922 h 198922"/>
              <a:gd name="connsiteX3" fmla="*/ 11045 w 233812"/>
              <a:gd name="connsiteY3" fmla="*/ 196554 h 198922"/>
              <a:gd name="connsiteX4" fmla="*/ 31463 w 233812"/>
              <a:gd name="connsiteY4" fmla="*/ 157072 h 198922"/>
              <a:gd name="connsiteX5" fmla="*/ 77661 w 233812"/>
              <a:gd name="connsiteY5" fmla="*/ 43024 h 19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12" h="198922">
                <a:moveTo>
                  <a:pt x="77661" y="43024"/>
                </a:moveTo>
                <a:cubicBezTo>
                  <a:pt x="128851" y="28683"/>
                  <a:pt x="121373" y="16709"/>
                  <a:pt x="231230" y="0"/>
                </a:cubicBezTo>
                <a:cubicBezTo>
                  <a:pt x="215501" y="52037"/>
                  <a:pt x="208288" y="170477"/>
                  <a:pt x="233812" y="198922"/>
                </a:cubicBezTo>
                <a:lnTo>
                  <a:pt x="11045" y="196554"/>
                </a:lnTo>
                <a:cubicBezTo>
                  <a:pt x="-18402" y="187211"/>
                  <a:pt x="18964" y="174373"/>
                  <a:pt x="31463" y="157072"/>
                </a:cubicBezTo>
                <a:cubicBezTo>
                  <a:pt x="10438" y="123196"/>
                  <a:pt x="60518" y="51049"/>
                  <a:pt x="77661" y="43024"/>
                </a:cubicBez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91"/>
          <p:cNvSpPr/>
          <p:nvPr/>
        </p:nvSpPr>
        <p:spPr>
          <a:xfrm flipH="1">
            <a:off x="831944" y="1656781"/>
            <a:ext cx="208829" cy="285786"/>
          </a:xfrm>
          <a:custGeom>
            <a:avLst/>
            <a:gdLst>
              <a:gd name="connsiteX0" fmla="*/ 0 w 235338"/>
              <a:gd name="connsiteY0" fmla="*/ 0 h 108927"/>
              <a:gd name="connsiteX1" fmla="*/ 23533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0 w 235338"/>
              <a:gd name="connsiteY0" fmla="*/ 0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66744 w 235338"/>
              <a:gd name="connsiteY0" fmla="*/ 0 h 115602"/>
              <a:gd name="connsiteX1" fmla="*/ 175268 w 235338"/>
              <a:gd name="connsiteY1" fmla="*/ 6675 h 115602"/>
              <a:gd name="connsiteX2" fmla="*/ 235338 w 235338"/>
              <a:gd name="connsiteY2" fmla="*/ 115602 h 115602"/>
              <a:gd name="connsiteX3" fmla="*/ 0 w 235338"/>
              <a:gd name="connsiteY3" fmla="*/ 115602 h 115602"/>
              <a:gd name="connsiteX4" fmla="*/ 66744 w 235338"/>
              <a:gd name="connsiteY4" fmla="*/ 0 h 115602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402 h 104208"/>
              <a:gd name="connsiteX1" fmla="*/ 161517 w 235338"/>
              <a:gd name="connsiteY1" fmla="*/ 0 h 104208"/>
              <a:gd name="connsiteX2" fmla="*/ 235338 w 235338"/>
              <a:gd name="connsiteY2" fmla="*/ 104208 h 104208"/>
              <a:gd name="connsiteX3" fmla="*/ 0 w 235338"/>
              <a:gd name="connsiteY3" fmla="*/ 104208 h 104208"/>
              <a:gd name="connsiteX4" fmla="*/ 74995 w 235338"/>
              <a:gd name="connsiteY4" fmla="*/ 402 h 104208"/>
              <a:gd name="connsiteX0" fmla="*/ 90074 w 250417"/>
              <a:gd name="connsiteY0" fmla="*/ 402 h 104208"/>
              <a:gd name="connsiteX1" fmla="*/ 176596 w 250417"/>
              <a:gd name="connsiteY1" fmla="*/ 0 h 104208"/>
              <a:gd name="connsiteX2" fmla="*/ 250417 w 250417"/>
              <a:gd name="connsiteY2" fmla="*/ 104208 h 104208"/>
              <a:gd name="connsiteX3" fmla="*/ 15079 w 250417"/>
              <a:gd name="connsiteY3" fmla="*/ 104208 h 104208"/>
              <a:gd name="connsiteX4" fmla="*/ 18734 w 250417"/>
              <a:gd name="connsiteY4" fmla="*/ 48150 h 104208"/>
              <a:gd name="connsiteX5" fmla="*/ 90074 w 250417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199579"/>
              <a:gd name="connsiteY0" fmla="*/ 402 h 116047"/>
              <a:gd name="connsiteX1" fmla="*/ 171854 w 199579"/>
              <a:gd name="connsiteY1" fmla="*/ 0 h 116047"/>
              <a:gd name="connsiteX2" fmla="*/ 199579 w 199579"/>
              <a:gd name="connsiteY2" fmla="*/ 116047 h 116047"/>
              <a:gd name="connsiteX3" fmla="*/ 10337 w 199579"/>
              <a:gd name="connsiteY3" fmla="*/ 104208 h 116047"/>
              <a:gd name="connsiteX4" fmla="*/ 34944 w 199579"/>
              <a:gd name="connsiteY4" fmla="*/ 62357 h 116047"/>
              <a:gd name="connsiteX5" fmla="*/ 85332 w 199579"/>
              <a:gd name="connsiteY5" fmla="*/ 402 h 116047"/>
              <a:gd name="connsiteX0" fmla="*/ 85332 w 201188"/>
              <a:gd name="connsiteY0" fmla="*/ 69070 h 184715"/>
              <a:gd name="connsiteX1" fmla="*/ 201188 w 201188"/>
              <a:gd name="connsiteY1" fmla="*/ 0 h 184715"/>
              <a:gd name="connsiteX2" fmla="*/ 199579 w 201188"/>
              <a:gd name="connsiteY2" fmla="*/ 184715 h 184715"/>
              <a:gd name="connsiteX3" fmla="*/ 10337 w 201188"/>
              <a:gd name="connsiteY3" fmla="*/ 172876 h 184715"/>
              <a:gd name="connsiteX4" fmla="*/ 34944 w 201188"/>
              <a:gd name="connsiteY4" fmla="*/ 131025 h 184715"/>
              <a:gd name="connsiteX5" fmla="*/ 85332 w 201188"/>
              <a:gd name="connsiteY5" fmla="*/ 69070 h 184715"/>
              <a:gd name="connsiteX0" fmla="*/ 85332 w 226330"/>
              <a:gd name="connsiteY0" fmla="*/ 61966 h 177611"/>
              <a:gd name="connsiteX1" fmla="*/ 226330 w 226330"/>
              <a:gd name="connsiteY1" fmla="*/ 0 h 177611"/>
              <a:gd name="connsiteX2" fmla="*/ 199579 w 226330"/>
              <a:gd name="connsiteY2" fmla="*/ 177611 h 177611"/>
              <a:gd name="connsiteX3" fmla="*/ 10337 w 226330"/>
              <a:gd name="connsiteY3" fmla="*/ 165772 h 177611"/>
              <a:gd name="connsiteX4" fmla="*/ 34944 w 226330"/>
              <a:gd name="connsiteY4" fmla="*/ 123921 h 177611"/>
              <a:gd name="connsiteX5" fmla="*/ 85332 w 226330"/>
              <a:gd name="connsiteY5" fmla="*/ 61966 h 177611"/>
              <a:gd name="connsiteX0" fmla="*/ 58186 w 199184"/>
              <a:gd name="connsiteY0" fmla="*/ 61966 h 177611"/>
              <a:gd name="connsiteX1" fmla="*/ 199184 w 199184"/>
              <a:gd name="connsiteY1" fmla="*/ 0 h 177611"/>
              <a:gd name="connsiteX2" fmla="*/ 172433 w 199184"/>
              <a:gd name="connsiteY2" fmla="*/ 177611 h 177611"/>
              <a:gd name="connsiteX3" fmla="*/ 25095 w 199184"/>
              <a:gd name="connsiteY3" fmla="*/ 172875 h 177611"/>
              <a:gd name="connsiteX4" fmla="*/ 7798 w 199184"/>
              <a:gd name="connsiteY4" fmla="*/ 123921 h 177611"/>
              <a:gd name="connsiteX5" fmla="*/ 58186 w 199184"/>
              <a:gd name="connsiteY5" fmla="*/ 61966 h 177611"/>
              <a:gd name="connsiteX0" fmla="*/ 44136 w 185134"/>
              <a:gd name="connsiteY0" fmla="*/ 61966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44136 w 185134"/>
              <a:gd name="connsiteY5" fmla="*/ 61966 h 177611"/>
              <a:gd name="connsiteX0" fmla="*/ 77661 w 185134"/>
              <a:gd name="connsiteY0" fmla="*/ 19345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77661 w 185134"/>
              <a:gd name="connsiteY5" fmla="*/ 19345 h 177611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3812"/>
              <a:gd name="connsiteY0" fmla="*/ 43024 h 198922"/>
              <a:gd name="connsiteX1" fmla="*/ 231230 w 233812"/>
              <a:gd name="connsiteY1" fmla="*/ 0 h 198922"/>
              <a:gd name="connsiteX2" fmla="*/ 233812 w 233812"/>
              <a:gd name="connsiteY2" fmla="*/ 198922 h 198922"/>
              <a:gd name="connsiteX3" fmla="*/ 11045 w 233812"/>
              <a:gd name="connsiteY3" fmla="*/ 196554 h 198922"/>
              <a:gd name="connsiteX4" fmla="*/ 31463 w 233812"/>
              <a:gd name="connsiteY4" fmla="*/ 157072 h 198922"/>
              <a:gd name="connsiteX5" fmla="*/ 77661 w 233812"/>
              <a:gd name="connsiteY5" fmla="*/ 43024 h 19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12" h="198922">
                <a:moveTo>
                  <a:pt x="77661" y="43024"/>
                </a:moveTo>
                <a:cubicBezTo>
                  <a:pt x="128851" y="28683"/>
                  <a:pt x="121373" y="16709"/>
                  <a:pt x="231230" y="0"/>
                </a:cubicBezTo>
                <a:cubicBezTo>
                  <a:pt x="215501" y="52037"/>
                  <a:pt x="208288" y="170477"/>
                  <a:pt x="233812" y="198922"/>
                </a:cubicBezTo>
                <a:lnTo>
                  <a:pt x="11045" y="196554"/>
                </a:lnTo>
                <a:cubicBezTo>
                  <a:pt x="-18402" y="187211"/>
                  <a:pt x="18964" y="174373"/>
                  <a:pt x="31463" y="157072"/>
                </a:cubicBezTo>
                <a:cubicBezTo>
                  <a:pt x="10438" y="123196"/>
                  <a:pt x="60518" y="51049"/>
                  <a:pt x="77661" y="43024"/>
                </a:cubicBez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03800" y="190500"/>
            <a:ext cx="3733800" cy="3733800"/>
          </a:xfrm>
          <a:prstGeom prst="ellipse">
            <a:avLst/>
          </a:prstGeom>
          <a:solidFill>
            <a:srgbClr val="60963D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86400" y="1028700"/>
            <a:ext cx="2743200" cy="2743200"/>
          </a:xfrm>
          <a:prstGeom prst="ellipse">
            <a:avLst/>
          </a:prstGeom>
          <a:solidFill>
            <a:srgbClr val="FFC000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49950" y="1765300"/>
            <a:ext cx="1866900" cy="1854200"/>
          </a:xfrm>
          <a:prstGeom prst="ellipse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13500" y="4761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Owner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59500" y="1288534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Contributor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84900" y="2200245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Reader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601265" y="2619690"/>
            <a:ext cx="235339" cy="254177"/>
          </a:xfrm>
          <a:prstGeom prst="ellipse">
            <a:avLst/>
          </a:prstGeom>
          <a:solidFill>
            <a:srgbClr val="00B0F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sz="1836" kern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60396" y="2866718"/>
            <a:ext cx="389212" cy="331084"/>
          </a:xfrm>
          <a:custGeom>
            <a:avLst/>
            <a:gdLst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258008 w 3331029"/>
              <a:gd name="connsiteY15" fmla="*/ 1716833 h 1912775"/>
              <a:gd name="connsiteX16" fmla="*/ 2164702 w 3331029"/>
              <a:gd name="connsiteY16" fmla="*/ 1782147 h 1912775"/>
              <a:gd name="connsiteX17" fmla="*/ 1968760 w 3331029"/>
              <a:gd name="connsiteY17" fmla="*/ 1446245 h 1912775"/>
              <a:gd name="connsiteX18" fmla="*/ 1688841 w 3331029"/>
              <a:gd name="connsiteY18" fmla="*/ 886408 h 1912775"/>
              <a:gd name="connsiteX19" fmla="*/ 1558213 w 3331029"/>
              <a:gd name="connsiteY19" fmla="*/ 457200 h 1912775"/>
              <a:gd name="connsiteX20" fmla="*/ 1418253 w 3331029"/>
              <a:gd name="connsiteY20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164702 w 3331029"/>
              <a:gd name="connsiteY15" fmla="*/ 1782147 h 1912775"/>
              <a:gd name="connsiteX16" fmla="*/ 1968760 w 3331029"/>
              <a:gd name="connsiteY16" fmla="*/ 1446245 h 1912775"/>
              <a:gd name="connsiteX17" fmla="*/ 1688841 w 3331029"/>
              <a:gd name="connsiteY17" fmla="*/ 886408 h 1912775"/>
              <a:gd name="connsiteX18" fmla="*/ 1558213 w 3331029"/>
              <a:gd name="connsiteY18" fmla="*/ 457200 h 1912775"/>
              <a:gd name="connsiteX19" fmla="*/ 1418253 w 3331029"/>
              <a:gd name="connsiteY19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164702 w 3331029"/>
              <a:gd name="connsiteY14" fmla="*/ 1782147 h 1912775"/>
              <a:gd name="connsiteX15" fmla="*/ 1968760 w 3331029"/>
              <a:gd name="connsiteY15" fmla="*/ 1446245 h 1912775"/>
              <a:gd name="connsiteX16" fmla="*/ 1688841 w 3331029"/>
              <a:gd name="connsiteY16" fmla="*/ 886408 h 1912775"/>
              <a:gd name="connsiteX17" fmla="*/ 1558213 w 3331029"/>
              <a:gd name="connsiteY17" fmla="*/ 457200 h 1912775"/>
              <a:gd name="connsiteX18" fmla="*/ 1418253 w 3331029"/>
              <a:gd name="connsiteY18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558213 w 3331029"/>
              <a:gd name="connsiteY16" fmla="*/ 457200 h 1912775"/>
              <a:gd name="connsiteX17" fmla="*/ 1418253 w 3331029"/>
              <a:gd name="connsiteY17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418253 w 3331029"/>
              <a:gd name="connsiteY16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418253 w 3331029"/>
              <a:gd name="connsiteY15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36914 w 3331029"/>
              <a:gd name="connsiteY0" fmla="*/ 0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36914 w 3331029"/>
              <a:gd name="connsiteY14" fmla="*/ 0 h 1912775"/>
              <a:gd name="connsiteX0" fmla="*/ 1436914 w 3331029"/>
              <a:gd name="connsiteY0" fmla="*/ 0 h 1912775"/>
              <a:gd name="connsiteX1" fmla="*/ 223935 w 3331029"/>
              <a:gd name="connsiteY1" fmla="*/ 699796 h 1912775"/>
              <a:gd name="connsiteX2" fmla="*/ 130629 w 3331029"/>
              <a:gd name="connsiteY2" fmla="*/ 989045 h 1912775"/>
              <a:gd name="connsiteX3" fmla="*/ 0 w 3331029"/>
              <a:gd name="connsiteY3" fmla="*/ 1614196 h 1912775"/>
              <a:gd name="connsiteX4" fmla="*/ 746449 w 3331029"/>
              <a:gd name="connsiteY4" fmla="*/ 1828800 h 1912775"/>
              <a:gd name="connsiteX5" fmla="*/ 1735494 w 3331029"/>
              <a:gd name="connsiteY5" fmla="*/ 1912775 h 1912775"/>
              <a:gd name="connsiteX6" fmla="*/ 2948474 w 3331029"/>
              <a:gd name="connsiteY6" fmla="*/ 1884784 h 1912775"/>
              <a:gd name="connsiteX7" fmla="*/ 2901821 w 3331029"/>
              <a:gd name="connsiteY7" fmla="*/ 1772816 h 1912775"/>
              <a:gd name="connsiteX8" fmla="*/ 3247053 w 3331029"/>
              <a:gd name="connsiteY8" fmla="*/ 783771 h 1912775"/>
              <a:gd name="connsiteX9" fmla="*/ 3331029 w 3331029"/>
              <a:gd name="connsiteY9" fmla="*/ 513184 h 1912775"/>
              <a:gd name="connsiteX10" fmla="*/ 3331029 w 3331029"/>
              <a:gd name="connsiteY10" fmla="*/ 158620 h 1912775"/>
              <a:gd name="connsiteX11" fmla="*/ 2911151 w 3331029"/>
              <a:gd name="connsiteY11" fmla="*/ 0 h 1912775"/>
              <a:gd name="connsiteX12" fmla="*/ 2164702 w 3331029"/>
              <a:gd name="connsiteY12" fmla="*/ 1782147 h 1912775"/>
              <a:gd name="connsiteX13" fmla="*/ 1436914 w 3331029"/>
              <a:gd name="connsiteY13" fmla="*/ 0 h 1912775"/>
              <a:gd name="connsiteX0" fmla="*/ 1436914 w 3331029"/>
              <a:gd name="connsiteY0" fmla="*/ 0 h 1912775"/>
              <a:gd name="connsiteX1" fmla="*/ 130629 w 3331029"/>
              <a:gd name="connsiteY1" fmla="*/ 989045 h 1912775"/>
              <a:gd name="connsiteX2" fmla="*/ 0 w 3331029"/>
              <a:gd name="connsiteY2" fmla="*/ 1614196 h 1912775"/>
              <a:gd name="connsiteX3" fmla="*/ 746449 w 3331029"/>
              <a:gd name="connsiteY3" fmla="*/ 1828800 h 1912775"/>
              <a:gd name="connsiteX4" fmla="*/ 1735494 w 3331029"/>
              <a:gd name="connsiteY4" fmla="*/ 1912775 h 1912775"/>
              <a:gd name="connsiteX5" fmla="*/ 2948474 w 3331029"/>
              <a:gd name="connsiteY5" fmla="*/ 1884784 h 1912775"/>
              <a:gd name="connsiteX6" fmla="*/ 2901821 w 3331029"/>
              <a:gd name="connsiteY6" fmla="*/ 1772816 h 1912775"/>
              <a:gd name="connsiteX7" fmla="*/ 3247053 w 3331029"/>
              <a:gd name="connsiteY7" fmla="*/ 783771 h 1912775"/>
              <a:gd name="connsiteX8" fmla="*/ 3331029 w 3331029"/>
              <a:gd name="connsiteY8" fmla="*/ 513184 h 1912775"/>
              <a:gd name="connsiteX9" fmla="*/ 3331029 w 3331029"/>
              <a:gd name="connsiteY9" fmla="*/ 158620 h 1912775"/>
              <a:gd name="connsiteX10" fmla="*/ 2911151 w 3331029"/>
              <a:gd name="connsiteY10" fmla="*/ 0 h 1912775"/>
              <a:gd name="connsiteX11" fmla="*/ 2164702 w 3331029"/>
              <a:gd name="connsiteY11" fmla="*/ 1782147 h 1912775"/>
              <a:gd name="connsiteX12" fmla="*/ 1436914 w 3331029"/>
              <a:gd name="connsiteY12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1735494 w 3331029"/>
              <a:gd name="connsiteY2" fmla="*/ 1912775 h 1912775"/>
              <a:gd name="connsiteX3" fmla="*/ 2948474 w 3331029"/>
              <a:gd name="connsiteY3" fmla="*/ 1884784 h 1912775"/>
              <a:gd name="connsiteX4" fmla="*/ 2901821 w 3331029"/>
              <a:gd name="connsiteY4" fmla="*/ 1772816 h 1912775"/>
              <a:gd name="connsiteX5" fmla="*/ 3247053 w 3331029"/>
              <a:gd name="connsiteY5" fmla="*/ 783771 h 1912775"/>
              <a:gd name="connsiteX6" fmla="*/ 3331029 w 3331029"/>
              <a:gd name="connsiteY6" fmla="*/ 513184 h 1912775"/>
              <a:gd name="connsiteX7" fmla="*/ 3331029 w 3331029"/>
              <a:gd name="connsiteY7" fmla="*/ 158620 h 1912775"/>
              <a:gd name="connsiteX8" fmla="*/ 2911151 w 3331029"/>
              <a:gd name="connsiteY8" fmla="*/ 0 h 1912775"/>
              <a:gd name="connsiteX9" fmla="*/ 2164702 w 3331029"/>
              <a:gd name="connsiteY9" fmla="*/ 1782147 h 1912775"/>
              <a:gd name="connsiteX10" fmla="*/ 1436914 w 3331029"/>
              <a:gd name="connsiteY10" fmla="*/ 0 h 1912775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247053 w 3331029"/>
              <a:gd name="connsiteY4" fmla="*/ 783771 h 1915295"/>
              <a:gd name="connsiteX5" fmla="*/ 3331029 w 3331029"/>
              <a:gd name="connsiteY5" fmla="*/ 513184 h 1915295"/>
              <a:gd name="connsiteX6" fmla="*/ 3331029 w 3331029"/>
              <a:gd name="connsiteY6" fmla="*/ 158620 h 1915295"/>
              <a:gd name="connsiteX7" fmla="*/ 2911151 w 3331029"/>
              <a:gd name="connsiteY7" fmla="*/ 0 h 1915295"/>
              <a:gd name="connsiteX8" fmla="*/ 2164702 w 3331029"/>
              <a:gd name="connsiteY8" fmla="*/ 1782147 h 1915295"/>
              <a:gd name="connsiteX9" fmla="*/ 1436914 w 3331029"/>
              <a:gd name="connsiteY9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14689 w 3308804"/>
              <a:gd name="connsiteY0" fmla="*/ 0 h 1917453"/>
              <a:gd name="connsiteX1" fmla="*/ 0 w 3308804"/>
              <a:gd name="connsiteY1" fmla="*/ 1623721 h 1917453"/>
              <a:gd name="connsiteX2" fmla="*/ 2926249 w 3308804"/>
              <a:gd name="connsiteY2" fmla="*/ 1884784 h 1917453"/>
              <a:gd name="connsiteX3" fmla="*/ 2879596 w 3308804"/>
              <a:gd name="connsiteY3" fmla="*/ 1772816 h 1917453"/>
              <a:gd name="connsiteX4" fmla="*/ 3308804 w 3308804"/>
              <a:gd name="connsiteY4" fmla="*/ 513184 h 1917453"/>
              <a:gd name="connsiteX5" fmla="*/ 3308804 w 3308804"/>
              <a:gd name="connsiteY5" fmla="*/ 158620 h 1917453"/>
              <a:gd name="connsiteX6" fmla="*/ 2888926 w 3308804"/>
              <a:gd name="connsiteY6" fmla="*/ 0 h 1917453"/>
              <a:gd name="connsiteX7" fmla="*/ 2142477 w 3308804"/>
              <a:gd name="connsiteY7" fmla="*/ 1782147 h 1917453"/>
              <a:gd name="connsiteX8" fmla="*/ 1414689 w 3308804"/>
              <a:gd name="connsiteY8" fmla="*/ 0 h 1917453"/>
              <a:gd name="connsiteX0" fmla="*/ 1417845 w 3311960"/>
              <a:gd name="connsiteY0" fmla="*/ 0 h 1917453"/>
              <a:gd name="connsiteX1" fmla="*/ 3156 w 3311960"/>
              <a:gd name="connsiteY1" fmla="*/ 1623721 h 1917453"/>
              <a:gd name="connsiteX2" fmla="*/ 2929405 w 3311960"/>
              <a:gd name="connsiteY2" fmla="*/ 1884784 h 1917453"/>
              <a:gd name="connsiteX3" fmla="*/ 2882752 w 3311960"/>
              <a:gd name="connsiteY3" fmla="*/ 1772816 h 1917453"/>
              <a:gd name="connsiteX4" fmla="*/ 3311960 w 3311960"/>
              <a:gd name="connsiteY4" fmla="*/ 513184 h 1917453"/>
              <a:gd name="connsiteX5" fmla="*/ 3311960 w 3311960"/>
              <a:gd name="connsiteY5" fmla="*/ 158620 h 1917453"/>
              <a:gd name="connsiteX6" fmla="*/ 2892082 w 3311960"/>
              <a:gd name="connsiteY6" fmla="*/ 0 h 1917453"/>
              <a:gd name="connsiteX7" fmla="*/ 2145633 w 3311960"/>
              <a:gd name="connsiteY7" fmla="*/ 1782147 h 1917453"/>
              <a:gd name="connsiteX8" fmla="*/ 1417845 w 3311960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6029" h="1917453">
                <a:moveTo>
                  <a:pt x="1421914" y="0"/>
                </a:moveTo>
                <a:cubicBezTo>
                  <a:pt x="-316689" y="435428"/>
                  <a:pt x="45908" y="1617501"/>
                  <a:pt x="7225" y="1623721"/>
                </a:cubicBezTo>
                <a:cubicBezTo>
                  <a:pt x="868946" y="1956513"/>
                  <a:pt x="1941319" y="1943878"/>
                  <a:pt x="2933474" y="1884784"/>
                </a:cubicBezTo>
                <a:lnTo>
                  <a:pt x="2886821" y="1772816"/>
                </a:lnTo>
                <a:lnTo>
                  <a:pt x="3316029" y="513184"/>
                </a:lnTo>
                <a:lnTo>
                  <a:pt x="3316029" y="158620"/>
                </a:lnTo>
                <a:lnTo>
                  <a:pt x="2896151" y="0"/>
                </a:lnTo>
                <a:cubicBezTo>
                  <a:pt x="2731310" y="584719"/>
                  <a:pt x="2473163" y="1374710"/>
                  <a:pt x="2149702" y="1782147"/>
                </a:cubicBezTo>
                <a:cubicBezTo>
                  <a:pt x="1826241" y="1377820"/>
                  <a:pt x="1568094" y="572278"/>
                  <a:pt x="142191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73506" y="2910500"/>
            <a:ext cx="81968" cy="168966"/>
          </a:xfrm>
          <a:custGeom>
            <a:avLst/>
            <a:gdLst>
              <a:gd name="connsiteX0" fmla="*/ 73823 w 426246"/>
              <a:gd name="connsiteY0" fmla="*/ 402431 h 1117201"/>
              <a:gd name="connsiteX1" fmla="*/ 352424 w 426246"/>
              <a:gd name="connsiteY1" fmla="*/ 402431 h 1117201"/>
              <a:gd name="connsiteX2" fmla="*/ 426246 w 426246"/>
              <a:gd name="connsiteY2" fmla="*/ 726281 h 1117201"/>
              <a:gd name="connsiteX3" fmla="*/ 426245 w 426246"/>
              <a:gd name="connsiteY3" fmla="*/ 726281 h 1117201"/>
              <a:gd name="connsiteX4" fmla="*/ 213123 w 426246"/>
              <a:gd name="connsiteY4" fmla="*/ 1117201 h 1117201"/>
              <a:gd name="connsiteX5" fmla="*/ 0 w 426246"/>
              <a:gd name="connsiteY5" fmla="*/ 726281 h 1117201"/>
              <a:gd name="connsiteX6" fmla="*/ 1 w 426246"/>
              <a:gd name="connsiteY6" fmla="*/ 726281 h 1117201"/>
              <a:gd name="connsiteX7" fmla="*/ 46437 w 426246"/>
              <a:gd name="connsiteY7" fmla="*/ 0 h 1117201"/>
              <a:gd name="connsiteX8" fmla="*/ 379811 w 426246"/>
              <a:gd name="connsiteY8" fmla="*/ 0 h 1117201"/>
              <a:gd name="connsiteX9" fmla="*/ 426246 w 426246"/>
              <a:gd name="connsiteY9" fmla="*/ 46435 h 1117201"/>
              <a:gd name="connsiteX10" fmla="*/ 358380 w 426246"/>
              <a:gd name="connsiteY10" fmla="*/ 335756 h 1117201"/>
              <a:gd name="connsiteX11" fmla="*/ 65488 w 426246"/>
              <a:gd name="connsiteY11" fmla="*/ 335756 h 1117201"/>
              <a:gd name="connsiteX12" fmla="*/ 2 w 426246"/>
              <a:gd name="connsiteY12" fmla="*/ 46435 h 1117201"/>
              <a:gd name="connsiteX13" fmla="*/ 46437 w 426246"/>
              <a:gd name="connsiteY13" fmla="*/ 0 h 111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6246" h="1117201">
                <a:moveTo>
                  <a:pt x="73823" y="402431"/>
                </a:moveTo>
                <a:lnTo>
                  <a:pt x="352424" y="402431"/>
                </a:lnTo>
                <a:lnTo>
                  <a:pt x="426246" y="726281"/>
                </a:lnTo>
                <a:lnTo>
                  <a:pt x="426245" y="726281"/>
                </a:lnTo>
                <a:lnTo>
                  <a:pt x="213123" y="1117201"/>
                </a:lnTo>
                <a:lnTo>
                  <a:pt x="0" y="726281"/>
                </a:lnTo>
                <a:lnTo>
                  <a:pt x="1" y="726281"/>
                </a:lnTo>
                <a:close/>
                <a:moveTo>
                  <a:pt x="46437" y="0"/>
                </a:moveTo>
                <a:lnTo>
                  <a:pt x="379811" y="0"/>
                </a:lnTo>
                <a:cubicBezTo>
                  <a:pt x="405456" y="0"/>
                  <a:pt x="426246" y="20790"/>
                  <a:pt x="426246" y="46435"/>
                </a:cubicBezTo>
                <a:lnTo>
                  <a:pt x="358380" y="335756"/>
                </a:lnTo>
                <a:lnTo>
                  <a:pt x="65488" y="335756"/>
                </a:lnTo>
                <a:cubicBezTo>
                  <a:pt x="49813" y="273249"/>
                  <a:pt x="2" y="102394"/>
                  <a:pt x="2" y="46435"/>
                </a:cubicBezTo>
                <a:cubicBezTo>
                  <a:pt x="2" y="20790"/>
                  <a:pt x="20792" y="0"/>
                  <a:pt x="46437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83683" y="1799050"/>
            <a:ext cx="85184" cy="55326"/>
          </a:xfrm>
          <a:custGeom>
            <a:avLst/>
            <a:gdLst>
              <a:gd name="connsiteX0" fmla="*/ 1199486 w 1793873"/>
              <a:gd name="connsiteY0" fmla="*/ 158945 h 629817"/>
              <a:gd name="connsiteX1" fmla="*/ 1199486 w 1793873"/>
              <a:gd name="connsiteY1" fmla="*/ 508195 h 629817"/>
              <a:gd name="connsiteX2" fmla="*/ 1637636 w 1793873"/>
              <a:gd name="connsiteY2" fmla="*/ 508195 h 629817"/>
              <a:gd name="connsiteX3" fmla="*/ 1637636 w 1793873"/>
              <a:gd name="connsiteY3" fmla="*/ 158945 h 629817"/>
              <a:gd name="connsiteX4" fmla="*/ 151165 w 1793873"/>
              <a:gd name="connsiteY4" fmla="*/ 158945 h 629817"/>
              <a:gd name="connsiteX5" fmla="*/ 151165 w 1793873"/>
              <a:gd name="connsiteY5" fmla="*/ 508195 h 629817"/>
              <a:gd name="connsiteX6" fmla="*/ 589315 w 1793873"/>
              <a:gd name="connsiteY6" fmla="*/ 508195 h 629817"/>
              <a:gd name="connsiteX7" fmla="*/ 589315 w 1793873"/>
              <a:gd name="connsiteY7" fmla="*/ 158945 h 629817"/>
              <a:gd name="connsiteX8" fmla="*/ 170284 w 1793873"/>
              <a:gd name="connsiteY8" fmla="*/ 0 h 629817"/>
              <a:gd name="connsiteX9" fmla="*/ 571500 w 1793873"/>
              <a:gd name="connsiteY9" fmla="*/ 0 h 629817"/>
              <a:gd name="connsiteX10" fmla="*/ 580706 w 1793873"/>
              <a:gd name="connsiteY10" fmla="*/ 1859 h 629817"/>
              <a:gd name="connsiteX11" fmla="*/ 580706 w 1793873"/>
              <a:gd name="connsiteY11" fmla="*/ 0 h 629817"/>
              <a:gd name="connsiteX12" fmla="*/ 1222373 w 1793873"/>
              <a:gd name="connsiteY12" fmla="*/ 0 h 629817"/>
              <a:gd name="connsiteX13" fmla="*/ 1257524 w 1793873"/>
              <a:gd name="connsiteY13" fmla="*/ 0 h 629817"/>
              <a:gd name="connsiteX14" fmla="*/ 1623589 w 1793873"/>
              <a:gd name="connsiteY14" fmla="*/ 0 h 629817"/>
              <a:gd name="connsiteX15" fmla="*/ 1793873 w 1793873"/>
              <a:gd name="connsiteY15" fmla="*/ 170284 h 629817"/>
              <a:gd name="connsiteX16" fmla="*/ 1793873 w 1793873"/>
              <a:gd name="connsiteY16" fmla="*/ 459533 h 629817"/>
              <a:gd name="connsiteX17" fmla="*/ 1623589 w 1793873"/>
              <a:gd name="connsiteY17" fmla="*/ 629817 h 629817"/>
              <a:gd name="connsiteX18" fmla="*/ 1222373 w 1793873"/>
              <a:gd name="connsiteY18" fmla="*/ 629817 h 629817"/>
              <a:gd name="connsiteX19" fmla="*/ 1052089 w 1793873"/>
              <a:gd name="connsiteY19" fmla="*/ 459533 h 629817"/>
              <a:gd name="connsiteX20" fmla="*/ 1052089 w 1793873"/>
              <a:gd name="connsiteY20" fmla="*/ 269867 h 629817"/>
              <a:gd name="connsiteX21" fmla="*/ 1019448 w 1793873"/>
              <a:gd name="connsiteY21" fmla="*/ 238597 h 629817"/>
              <a:gd name="connsiteX22" fmla="*/ 772480 w 1793873"/>
              <a:gd name="connsiteY22" fmla="*/ 239651 h 629817"/>
              <a:gd name="connsiteX23" fmla="*/ 741784 w 1793873"/>
              <a:gd name="connsiteY23" fmla="*/ 272720 h 629817"/>
              <a:gd name="connsiteX24" fmla="*/ 741784 w 1793873"/>
              <a:gd name="connsiteY24" fmla="*/ 459533 h 629817"/>
              <a:gd name="connsiteX25" fmla="*/ 571500 w 1793873"/>
              <a:gd name="connsiteY25" fmla="*/ 629817 h 629817"/>
              <a:gd name="connsiteX26" fmla="*/ 170284 w 1793873"/>
              <a:gd name="connsiteY26" fmla="*/ 629817 h 629817"/>
              <a:gd name="connsiteX27" fmla="*/ 0 w 1793873"/>
              <a:gd name="connsiteY27" fmla="*/ 459533 h 629817"/>
              <a:gd name="connsiteX28" fmla="*/ 0 w 1793873"/>
              <a:gd name="connsiteY28" fmla="*/ 170284 h 629817"/>
              <a:gd name="connsiteX29" fmla="*/ 170284 w 1793873"/>
              <a:gd name="connsiteY29" fmla="*/ 0 h 62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93873" h="629817">
                <a:moveTo>
                  <a:pt x="1199486" y="158945"/>
                </a:moveTo>
                <a:lnTo>
                  <a:pt x="1199486" y="508195"/>
                </a:lnTo>
                <a:lnTo>
                  <a:pt x="1637636" y="508195"/>
                </a:lnTo>
                <a:lnTo>
                  <a:pt x="1637636" y="158945"/>
                </a:lnTo>
                <a:close/>
                <a:moveTo>
                  <a:pt x="151165" y="158945"/>
                </a:moveTo>
                <a:lnTo>
                  <a:pt x="151165" y="508195"/>
                </a:lnTo>
                <a:lnTo>
                  <a:pt x="589315" y="508195"/>
                </a:lnTo>
                <a:lnTo>
                  <a:pt x="589315" y="158945"/>
                </a:lnTo>
                <a:close/>
                <a:moveTo>
                  <a:pt x="170284" y="0"/>
                </a:moveTo>
                <a:lnTo>
                  <a:pt x="571500" y="0"/>
                </a:lnTo>
                <a:lnTo>
                  <a:pt x="580706" y="1859"/>
                </a:lnTo>
                <a:lnTo>
                  <a:pt x="580706" y="0"/>
                </a:lnTo>
                <a:lnTo>
                  <a:pt x="1222373" y="0"/>
                </a:lnTo>
                <a:lnTo>
                  <a:pt x="1257524" y="0"/>
                </a:lnTo>
                <a:lnTo>
                  <a:pt x="1623589" y="0"/>
                </a:lnTo>
                <a:cubicBezTo>
                  <a:pt x="1717634" y="0"/>
                  <a:pt x="1793873" y="76239"/>
                  <a:pt x="1793873" y="170284"/>
                </a:cubicBezTo>
                <a:lnTo>
                  <a:pt x="1793873" y="459533"/>
                </a:lnTo>
                <a:cubicBezTo>
                  <a:pt x="1793873" y="553578"/>
                  <a:pt x="1717634" y="629817"/>
                  <a:pt x="1623589" y="629817"/>
                </a:cubicBezTo>
                <a:lnTo>
                  <a:pt x="1222373" y="629817"/>
                </a:lnTo>
                <a:cubicBezTo>
                  <a:pt x="1128328" y="629817"/>
                  <a:pt x="1052089" y="553578"/>
                  <a:pt x="1052089" y="459533"/>
                </a:cubicBezTo>
                <a:lnTo>
                  <a:pt x="1052089" y="269867"/>
                </a:lnTo>
                <a:lnTo>
                  <a:pt x="1019448" y="238597"/>
                </a:lnTo>
                <a:cubicBezTo>
                  <a:pt x="940178" y="175104"/>
                  <a:pt x="842604" y="178661"/>
                  <a:pt x="772480" y="239651"/>
                </a:cubicBezTo>
                <a:lnTo>
                  <a:pt x="741784" y="272720"/>
                </a:lnTo>
                <a:lnTo>
                  <a:pt x="741784" y="459533"/>
                </a:lnTo>
                <a:cubicBezTo>
                  <a:pt x="741784" y="553578"/>
                  <a:pt x="665545" y="629817"/>
                  <a:pt x="571500" y="629817"/>
                </a:cubicBezTo>
                <a:lnTo>
                  <a:pt x="170284" y="629817"/>
                </a:lnTo>
                <a:cubicBezTo>
                  <a:pt x="76239" y="629817"/>
                  <a:pt x="0" y="553578"/>
                  <a:pt x="0" y="459533"/>
                </a:cubicBezTo>
                <a:lnTo>
                  <a:pt x="0" y="170284"/>
                </a:lnTo>
                <a:cubicBezTo>
                  <a:pt x="0" y="76239"/>
                  <a:pt x="76239" y="0"/>
                  <a:pt x="17028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5337" y="1689205"/>
            <a:ext cx="538963" cy="592874"/>
            <a:chOff x="2751438" y="29570"/>
            <a:chExt cx="551034" cy="504775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2751438" y="247985"/>
              <a:ext cx="551034" cy="286360"/>
              <a:chOff x="6111143" y="3956316"/>
              <a:chExt cx="4283899" cy="2362210"/>
            </a:xfrm>
            <a:solidFill>
              <a:srgbClr val="00B0F0"/>
            </a:solidFill>
          </p:grpSpPr>
          <p:sp>
            <p:nvSpPr>
              <p:cNvPr id="18" name="Freeform 17"/>
              <p:cNvSpPr/>
              <p:nvPr/>
            </p:nvSpPr>
            <p:spPr>
              <a:xfrm>
                <a:off x="6111143" y="3984163"/>
                <a:ext cx="2933440" cy="2325310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847537" y="4276999"/>
                <a:ext cx="1547505" cy="2041527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rgbClr val="1F3864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9157700" y="3956316"/>
                <a:ext cx="946824" cy="263526"/>
              </a:xfrm>
              <a:prstGeom prst="roundRect">
                <a:avLst>
                  <a:gd name="adj" fmla="val 21666"/>
                </a:avLst>
              </a:prstGeom>
              <a:solidFill>
                <a:srgbClr val="1F3864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2878595" y="29570"/>
              <a:ext cx="238795" cy="207374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 flipH="1">
            <a:off x="584220" y="2861950"/>
            <a:ext cx="389212" cy="331084"/>
          </a:xfrm>
          <a:custGeom>
            <a:avLst/>
            <a:gdLst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258008 w 3331029"/>
              <a:gd name="connsiteY15" fmla="*/ 1716833 h 1912775"/>
              <a:gd name="connsiteX16" fmla="*/ 2164702 w 3331029"/>
              <a:gd name="connsiteY16" fmla="*/ 1782147 h 1912775"/>
              <a:gd name="connsiteX17" fmla="*/ 1968760 w 3331029"/>
              <a:gd name="connsiteY17" fmla="*/ 1446245 h 1912775"/>
              <a:gd name="connsiteX18" fmla="*/ 1688841 w 3331029"/>
              <a:gd name="connsiteY18" fmla="*/ 886408 h 1912775"/>
              <a:gd name="connsiteX19" fmla="*/ 1558213 w 3331029"/>
              <a:gd name="connsiteY19" fmla="*/ 457200 h 1912775"/>
              <a:gd name="connsiteX20" fmla="*/ 1418253 w 3331029"/>
              <a:gd name="connsiteY20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528596 w 3331029"/>
              <a:gd name="connsiteY14" fmla="*/ 1212980 h 1912775"/>
              <a:gd name="connsiteX15" fmla="*/ 2164702 w 3331029"/>
              <a:gd name="connsiteY15" fmla="*/ 1782147 h 1912775"/>
              <a:gd name="connsiteX16" fmla="*/ 1968760 w 3331029"/>
              <a:gd name="connsiteY16" fmla="*/ 1446245 h 1912775"/>
              <a:gd name="connsiteX17" fmla="*/ 1688841 w 3331029"/>
              <a:gd name="connsiteY17" fmla="*/ 886408 h 1912775"/>
              <a:gd name="connsiteX18" fmla="*/ 1558213 w 3331029"/>
              <a:gd name="connsiteY18" fmla="*/ 457200 h 1912775"/>
              <a:gd name="connsiteX19" fmla="*/ 1418253 w 3331029"/>
              <a:gd name="connsiteY19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827176 w 3331029"/>
              <a:gd name="connsiteY13" fmla="*/ 279918 h 1912775"/>
              <a:gd name="connsiteX14" fmla="*/ 2164702 w 3331029"/>
              <a:gd name="connsiteY14" fmla="*/ 1782147 h 1912775"/>
              <a:gd name="connsiteX15" fmla="*/ 1968760 w 3331029"/>
              <a:gd name="connsiteY15" fmla="*/ 1446245 h 1912775"/>
              <a:gd name="connsiteX16" fmla="*/ 1688841 w 3331029"/>
              <a:gd name="connsiteY16" fmla="*/ 886408 h 1912775"/>
              <a:gd name="connsiteX17" fmla="*/ 1558213 w 3331029"/>
              <a:gd name="connsiteY17" fmla="*/ 457200 h 1912775"/>
              <a:gd name="connsiteX18" fmla="*/ 1418253 w 3331029"/>
              <a:gd name="connsiteY18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558213 w 3331029"/>
              <a:gd name="connsiteY16" fmla="*/ 457200 h 1912775"/>
              <a:gd name="connsiteX17" fmla="*/ 1418253 w 3331029"/>
              <a:gd name="connsiteY17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688841 w 3331029"/>
              <a:gd name="connsiteY15" fmla="*/ 886408 h 1912775"/>
              <a:gd name="connsiteX16" fmla="*/ 1418253 w 3331029"/>
              <a:gd name="connsiteY16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968760 w 3331029"/>
              <a:gd name="connsiteY14" fmla="*/ 1446245 h 1912775"/>
              <a:gd name="connsiteX15" fmla="*/ 1418253 w 3331029"/>
              <a:gd name="connsiteY15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18253 w 3331029"/>
              <a:gd name="connsiteY0" fmla="*/ 9331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18253 w 3331029"/>
              <a:gd name="connsiteY14" fmla="*/ 9331 h 1912775"/>
              <a:gd name="connsiteX0" fmla="*/ 1436914 w 3331029"/>
              <a:gd name="connsiteY0" fmla="*/ 0 h 1912775"/>
              <a:gd name="connsiteX1" fmla="*/ 475862 w 3331029"/>
              <a:gd name="connsiteY1" fmla="*/ 419877 h 1912775"/>
              <a:gd name="connsiteX2" fmla="*/ 223935 w 3331029"/>
              <a:gd name="connsiteY2" fmla="*/ 699796 h 1912775"/>
              <a:gd name="connsiteX3" fmla="*/ 130629 w 3331029"/>
              <a:gd name="connsiteY3" fmla="*/ 989045 h 1912775"/>
              <a:gd name="connsiteX4" fmla="*/ 0 w 3331029"/>
              <a:gd name="connsiteY4" fmla="*/ 1614196 h 1912775"/>
              <a:gd name="connsiteX5" fmla="*/ 746449 w 3331029"/>
              <a:gd name="connsiteY5" fmla="*/ 1828800 h 1912775"/>
              <a:gd name="connsiteX6" fmla="*/ 1735494 w 3331029"/>
              <a:gd name="connsiteY6" fmla="*/ 1912775 h 1912775"/>
              <a:gd name="connsiteX7" fmla="*/ 2948474 w 3331029"/>
              <a:gd name="connsiteY7" fmla="*/ 1884784 h 1912775"/>
              <a:gd name="connsiteX8" fmla="*/ 2901821 w 3331029"/>
              <a:gd name="connsiteY8" fmla="*/ 1772816 h 1912775"/>
              <a:gd name="connsiteX9" fmla="*/ 3247053 w 3331029"/>
              <a:gd name="connsiteY9" fmla="*/ 783771 h 1912775"/>
              <a:gd name="connsiteX10" fmla="*/ 3331029 w 3331029"/>
              <a:gd name="connsiteY10" fmla="*/ 513184 h 1912775"/>
              <a:gd name="connsiteX11" fmla="*/ 3331029 w 3331029"/>
              <a:gd name="connsiteY11" fmla="*/ 158620 h 1912775"/>
              <a:gd name="connsiteX12" fmla="*/ 2911151 w 3331029"/>
              <a:gd name="connsiteY12" fmla="*/ 0 h 1912775"/>
              <a:gd name="connsiteX13" fmla="*/ 2164702 w 3331029"/>
              <a:gd name="connsiteY13" fmla="*/ 1782147 h 1912775"/>
              <a:gd name="connsiteX14" fmla="*/ 1436914 w 3331029"/>
              <a:gd name="connsiteY14" fmla="*/ 0 h 1912775"/>
              <a:gd name="connsiteX0" fmla="*/ 1436914 w 3331029"/>
              <a:gd name="connsiteY0" fmla="*/ 0 h 1912775"/>
              <a:gd name="connsiteX1" fmla="*/ 223935 w 3331029"/>
              <a:gd name="connsiteY1" fmla="*/ 699796 h 1912775"/>
              <a:gd name="connsiteX2" fmla="*/ 130629 w 3331029"/>
              <a:gd name="connsiteY2" fmla="*/ 989045 h 1912775"/>
              <a:gd name="connsiteX3" fmla="*/ 0 w 3331029"/>
              <a:gd name="connsiteY3" fmla="*/ 1614196 h 1912775"/>
              <a:gd name="connsiteX4" fmla="*/ 746449 w 3331029"/>
              <a:gd name="connsiteY4" fmla="*/ 1828800 h 1912775"/>
              <a:gd name="connsiteX5" fmla="*/ 1735494 w 3331029"/>
              <a:gd name="connsiteY5" fmla="*/ 1912775 h 1912775"/>
              <a:gd name="connsiteX6" fmla="*/ 2948474 w 3331029"/>
              <a:gd name="connsiteY6" fmla="*/ 1884784 h 1912775"/>
              <a:gd name="connsiteX7" fmla="*/ 2901821 w 3331029"/>
              <a:gd name="connsiteY7" fmla="*/ 1772816 h 1912775"/>
              <a:gd name="connsiteX8" fmla="*/ 3247053 w 3331029"/>
              <a:gd name="connsiteY8" fmla="*/ 783771 h 1912775"/>
              <a:gd name="connsiteX9" fmla="*/ 3331029 w 3331029"/>
              <a:gd name="connsiteY9" fmla="*/ 513184 h 1912775"/>
              <a:gd name="connsiteX10" fmla="*/ 3331029 w 3331029"/>
              <a:gd name="connsiteY10" fmla="*/ 158620 h 1912775"/>
              <a:gd name="connsiteX11" fmla="*/ 2911151 w 3331029"/>
              <a:gd name="connsiteY11" fmla="*/ 0 h 1912775"/>
              <a:gd name="connsiteX12" fmla="*/ 2164702 w 3331029"/>
              <a:gd name="connsiteY12" fmla="*/ 1782147 h 1912775"/>
              <a:gd name="connsiteX13" fmla="*/ 1436914 w 3331029"/>
              <a:gd name="connsiteY13" fmla="*/ 0 h 1912775"/>
              <a:gd name="connsiteX0" fmla="*/ 1436914 w 3331029"/>
              <a:gd name="connsiteY0" fmla="*/ 0 h 1912775"/>
              <a:gd name="connsiteX1" fmla="*/ 130629 w 3331029"/>
              <a:gd name="connsiteY1" fmla="*/ 989045 h 1912775"/>
              <a:gd name="connsiteX2" fmla="*/ 0 w 3331029"/>
              <a:gd name="connsiteY2" fmla="*/ 1614196 h 1912775"/>
              <a:gd name="connsiteX3" fmla="*/ 746449 w 3331029"/>
              <a:gd name="connsiteY3" fmla="*/ 1828800 h 1912775"/>
              <a:gd name="connsiteX4" fmla="*/ 1735494 w 3331029"/>
              <a:gd name="connsiteY4" fmla="*/ 1912775 h 1912775"/>
              <a:gd name="connsiteX5" fmla="*/ 2948474 w 3331029"/>
              <a:gd name="connsiteY5" fmla="*/ 1884784 h 1912775"/>
              <a:gd name="connsiteX6" fmla="*/ 2901821 w 3331029"/>
              <a:gd name="connsiteY6" fmla="*/ 1772816 h 1912775"/>
              <a:gd name="connsiteX7" fmla="*/ 3247053 w 3331029"/>
              <a:gd name="connsiteY7" fmla="*/ 783771 h 1912775"/>
              <a:gd name="connsiteX8" fmla="*/ 3331029 w 3331029"/>
              <a:gd name="connsiteY8" fmla="*/ 513184 h 1912775"/>
              <a:gd name="connsiteX9" fmla="*/ 3331029 w 3331029"/>
              <a:gd name="connsiteY9" fmla="*/ 158620 h 1912775"/>
              <a:gd name="connsiteX10" fmla="*/ 2911151 w 3331029"/>
              <a:gd name="connsiteY10" fmla="*/ 0 h 1912775"/>
              <a:gd name="connsiteX11" fmla="*/ 2164702 w 3331029"/>
              <a:gd name="connsiteY11" fmla="*/ 1782147 h 1912775"/>
              <a:gd name="connsiteX12" fmla="*/ 1436914 w 3331029"/>
              <a:gd name="connsiteY12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746449 w 3331029"/>
              <a:gd name="connsiteY2" fmla="*/ 1828800 h 1912775"/>
              <a:gd name="connsiteX3" fmla="*/ 1735494 w 3331029"/>
              <a:gd name="connsiteY3" fmla="*/ 1912775 h 1912775"/>
              <a:gd name="connsiteX4" fmla="*/ 2948474 w 3331029"/>
              <a:gd name="connsiteY4" fmla="*/ 1884784 h 1912775"/>
              <a:gd name="connsiteX5" fmla="*/ 2901821 w 3331029"/>
              <a:gd name="connsiteY5" fmla="*/ 1772816 h 1912775"/>
              <a:gd name="connsiteX6" fmla="*/ 3247053 w 3331029"/>
              <a:gd name="connsiteY6" fmla="*/ 783771 h 1912775"/>
              <a:gd name="connsiteX7" fmla="*/ 3331029 w 3331029"/>
              <a:gd name="connsiteY7" fmla="*/ 513184 h 1912775"/>
              <a:gd name="connsiteX8" fmla="*/ 3331029 w 3331029"/>
              <a:gd name="connsiteY8" fmla="*/ 158620 h 1912775"/>
              <a:gd name="connsiteX9" fmla="*/ 2911151 w 3331029"/>
              <a:gd name="connsiteY9" fmla="*/ 0 h 1912775"/>
              <a:gd name="connsiteX10" fmla="*/ 2164702 w 3331029"/>
              <a:gd name="connsiteY10" fmla="*/ 1782147 h 1912775"/>
              <a:gd name="connsiteX11" fmla="*/ 1436914 w 3331029"/>
              <a:gd name="connsiteY11" fmla="*/ 0 h 1912775"/>
              <a:gd name="connsiteX0" fmla="*/ 1436914 w 3331029"/>
              <a:gd name="connsiteY0" fmla="*/ 0 h 1912775"/>
              <a:gd name="connsiteX1" fmla="*/ 0 w 3331029"/>
              <a:gd name="connsiteY1" fmla="*/ 1614196 h 1912775"/>
              <a:gd name="connsiteX2" fmla="*/ 1735494 w 3331029"/>
              <a:gd name="connsiteY2" fmla="*/ 1912775 h 1912775"/>
              <a:gd name="connsiteX3" fmla="*/ 2948474 w 3331029"/>
              <a:gd name="connsiteY3" fmla="*/ 1884784 h 1912775"/>
              <a:gd name="connsiteX4" fmla="*/ 2901821 w 3331029"/>
              <a:gd name="connsiteY4" fmla="*/ 1772816 h 1912775"/>
              <a:gd name="connsiteX5" fmla="*/ 3247053 w 3331029"/>
              <a:gd name="connsiteY5" fmla="*/ 783771 h 1912775"/>
              <a:gd name="connsiteX6" fmla="*/ 3331029 w 3331029"/>
              <a:gd name="connsiteY6" fmla="*/ 513184 h 1912775"/>
              <a:gd name="connsiteX7" fmla="*/ 3331029 w 3331029"/>
              <a:gd name="connsiteY7" fmla="*/ 158620 h 1912775"/>
              <a:gd name="connsiteX8" fmla="*/ 2911151 w 3331029"/>
              <a:gd name="connsiteY8" fmla="*/ 0 h 1912775"/>
              <a:gd name="connsiteX9" fmla="*/ 2164702 w 3331029"/>
              <a:gd name="connsiteY9" fmla="*/ 1782147 h 1912775"/>
              <a:gd name="connsiteX10" fmla="*/ 1436914 w 3331029"/>
              <a:gd name="connsiteY10" fmla="*/ 0 h 1912775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884784"/>
              <a:gd name="connsiteX1" fmla="*/ 0 w 3331029"/>
              <a:gd name="connsiteY1" fmla="*/ 1614196 h 1884784"/>
              <a:gd name="connsiteX2" fmla="*/ 2948474 w 3331029"/>
              <a:gd name="connsiteY2" fmla="*/ 1884784 h 1884784"/>
              <a:gd name="connsiteX3" fmla="*/ 2901821 w 3331029"/>
              <a:gd name="connsiteY3" fmla="*/ 1772816 h 1884784"/>
              <a:gd name="connsiteX4" fmla="*/ 3247053 w 3331029"/>
              <a:gd name="connsiteY4" fmla="*/ 783771 h 1884784"/>
              <a:gd name="connsiteX5" fmla="*/ 3331029 w 3331029"/>
              <a:gd name="connsiteY5" fmla="*/ 513184 h 1884784"/>
              <a:gd name="connsiteX6" fmla="*/ 3331029 w 3331029"/>
              <a:gd name="connsiteY6" fmla="*/ 158620 h 1884784"/>
              <a:gd name="connsiteX7" fmla="*/ 2911151 w 3331029"/>
              <a:gd name="connsiteY7" fmla="*/ 0 h 1884784"/>
              <a:gd name="connsiteX8" fmla="*/ 2164702 w 3331029"/>
              <a:gd name="connsiteY8" fmla="*/ 1782147 h 1884784"/>
              <a:gd name="connsiteX9" fmla="*/ 1436914 w 3331029"/>
              <a:gd name="connsiteY9" fmla="*/ 0 h 1884784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247053 w 3331029"/>
              <a:gd name="connsiteY4" fmla="*/ 783771 h 1915295"/>
              <a:gd name="connsiteX5" fmla="*/ 3331029 w 3331029"/>
              <a:gd name="connsiteY5" fmla="*/ 513184 h 1915295"/>
              <a:gd name="connsiteX6" fmla="*/ 3331029 w 3331029"/>
              <a:gd name="connsiteY6" fmla="*/ 158620 h 1915295"/>
              <a:gd name="connsiteX7" fmla="*/ 2911151 w 3331029"/>
              <a:gd name="connsiteY7" fmla="*/ 0 h 1915295"/>
              <a:gd name="connsiteX8" fmla="*/ 2164702 w 3331029"/>
              <a:gd name="connsiteY8" fmla="*/ 1782147 h 1915295"/>
              <a:gd name="connsiteX9" fmla="*/ 1436914 w 3331029"/>
              <a:gd name="connsiteY9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36914 w 3331029"/>
              <a:gd name="connsiteY0" fmla="*/ 0 h 1915295"/>
              <a:gd name="connsiteX1" fmla="*/ 0 w 3331029"/>
              <a:gd name="connsiteY1" fmla="*/ 1614196 h 1915295"/>
              <a:gd name="connsiteX2" fmla="*/ 2948474 w 3331029"/>
              <a:gd name="connsiteY2" fmla="*/ 1884784 h 1915295"/>
              <a:gd name="connsiteX3" fmla="*/ 2901821 w 3331029"/>
              <a:gd name="connsiteY3" fmla="*/ 1772816 h 1915295"/>
              <a:gd name="connsiteX4" fmla="*/ 3331029 w 3331029"/>
              <a:gd name="connsiteY4" fmla="*/ 513184 h 1915295"/>
              <a:gd name="connsiteX5" fmla="*/ 3331029 w 3331029"/>
              <a:gd name="connsiteY5" fmla="*/ 158620 h 1915295"/>
              <a:gd name="connsiteX6" fmla="*/ 2911151 w 3331029"/>
              <a:gd name="connsiteY6" fmla="*/ 0 h 1915295"/>
              <a:gd name="connsiteX7" fmla="*/ 2164702 w 3331029"/>
              <a:gd name="connsiteY7" fmla="*/ 1782147 h 1915295"/>
              <a:gd name="connsiteX8" fmla="*/ 1436914 w 3331029"/>
              <a:gd name="connsiteY8" fmla="*/ 0 h 1915295"/>
              <a:gd name="connsiteX0" fmla="*/ 1414689 w 3308804"/>
              <a:gd name="connsiteY0" fmla="*/ 0 h 1917453"/>
              <a:gd name="connsiteX1" fmla="*/ 0 w 3308804"/>
              <a:gd name="connsiteY1" fmla="*/ 1623721 h 1917453"/>
              <a:gd name="connsiteX2" fmla="*/ 2926249 w 3308804"/>
              <a:gd name="connsiteY2" fmla="*/ 1884784 h 1917453"/>
              <a:gd name="connsiteX3" fmla="*/ 2879596 w 3308804"/>
              <a:gd name="connsiteY3" fmla="*/ 1772816 h 1917453"/>
              <a:gd name="connsiteX4" fmla="*/ 3308804 w 3308804"/>
              <a:gd name="connsiteY4" fmla="*/ 513184 h 1917453"/>
              <a:gd name="connsiteX5" fmla="*/ 3308804 w 3308804"/>
              <a:gd name="connsiteY5" fmla="*/ 158620 h 1917453"/>
              <a:gd name="connsiteX6" fmla="*/ 2888926 w 3308804"/>
              <a:gd name="connsiteY6" fmla="*/ 0 h 1917453"/>
              <a:gd name="connsiteX7" fmla="*/ 2142477 w 3308804"/>
              <a:gd name="connsiteY7" fmla="*/ 1782147 h 1917453"/>
              <a:gd name="connsiteX8" fmla="*/ 1414689 w 3308804"/>
              <a:gd name="connsiteY8" fmla="*/ 0 h 1917453"/>
              <a:gd name="connsiteX0" fmla="*/ 1417845 w 3311960"/>
              <a:gd name="connsiteY0" fmla="*/ 0 h 1917453"/>
              <a:gd name="connsiteX1" fmla="*/ 3156 w 3311960"/>
              <a:gd name="connsiteY1" fmla="*/ 1623721 h 1917453"/>
              <a:gd name="connsiteX2" fmla="*/ 2929405 w 3311960"/>
              <a:gd name="connsiteY2" fmla="*/ 1884784 h 1917453"/>
              <a:gd name="connsiteX3" fmla="*/ 2882752 w 3311960"/>
              <a:gd name="connsiteY3" fmla="*/ 1772816 h 1917453"/>
              <a:gd name="connsiteX4" fmla="*/ 3311960 w 3311960"/>
              <a:gd name="connsiteY4" fmla="*/ 513184 h 1917453"/>
              <a:gd name="connsiteX5" fmla="*/ 3311960 w 3311960"/>
              <a:gd name="connsiteY5" fmla="*/ 158620 h 1917453"/>
              <a:gd name="connsiteX6" fmla="*/ 2892082 w 3311960"/>
              <a:gd name="connsiteY6" fmla="*/ 0 h 1917453"/>
              <a:gd name="connsiteX7" fmla="*/ 2145633 w 3311960"/>
              <a:gd name="connsiteY7" fmla="*/ 1782147 h 1917453"/>
              <a:gd name="connsiteX8" fmla="*/ 1417845 w 3311960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  <a:gd name="connsiteX0" fmla="*/ 1421914 w 3316029"/>
              <a:gd name="connsiteY0" fmla="*/ 0 h 1917453"/>
              <a:gd name="connsiteX1" fmla="*/ 7225 w 3316029"/>
              <a:gd name="connsiteY1" fmla="*/ 1623721 h 1917453"/>
              <a:gd name="connsiteX2" fmla="*/ 2933474 w 3316029"/>
              <a:gd name="connsiteY2" fmla="*/ 1884784 h 1917453"/>
              <a:gd name="connsiteX3" fmla="*/ 2886821 w 3316029"/>
              <a:gd name="connsiteY3" fmla="*/ 1772816 h 1917453"/>
              <a:gd name="connsiteX4" fmla="*/ 3316029 w 3316029"/>
              <a:gd name="connsiteY4" fmla="*/ 513184 h 1917453"/>
              <a:gd name="connsiteX5" fmla="*/ 3316029 w 3316029"/>
              <a:gd name="connsiteY5" fmla="*/ 158620 h 1917453"/>
              <a:gd name="connsiteX6" fmla="*/ 2896151 w 3316029"/>
              <a:gd name="connsiteY6" fmla="*/ 0 h 1917453"/>
              <a:gd name="connsiteX7" fmla="*/ 2149702 w 3316029"/>
              <a:gd name="connsiteY7" fmla="*/ 1782147 h 1917453"/>
              <a:gd name="connsiteX8" fmla="*/ 1421914 w 3316029"/>
              <a:gd name="connsiteY8" fmla="*/ 0 h 1917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6029" h="1917453">
                <a:moveTo>
                  <a:pt x="1421914" y="0"/>
                </a:moveTo>
                <a:cubicBezTo>
                  <a:pt x="-316689" y="435428"/>
                  <a:pt x="45908" y="1617501"/>
                  <a:pt x="7225" y="1623721"/>
                </a:cubicBezTo>
                <a:cubicBezTo>
                  <a:pt x="868946" y="1956513"/>
                  <a:pt x="1941319" y="1943878"/>
                  <a:pt x="2933474" y="1884784"/>
                </a:cubicBezTo>
                <a:lnTo>
                  <a:pt x="2886821" y="1772816"/>
                </a:lnTo>
                <a:lnTo>
                  <a:pt x="3316029" y="513184"/>
                </a:lnTo>
                <a:lnTo>
                  <a:pt x="3316029" y="158620"/>
                </a:lnTo>
                <a:lnTo>
                  <a:pt x="2896151" y="0"/>
                </a:lnTo>
                <a:cubicBezTo>
                  <a:pt x="2731310" y="584719"/>
                  <a:pt x="2473163" y="1374710"/>
                  <a:pt x="2149702" y="1782147"/>
                </a:cubicBezTo>
                <a:cubicBezTo>
                  <a:pt x="1826241" y="1377820"/>
                  <a:pt x="1568094" y="572278"/>
                  <a:pt x="1421914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1881">
              <a:defRPr/>
            </a:pPr>
            <a:endParaRPr lang="en-IN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786348" y="1872428"/>
            <a:ext cx="117960" cy="1495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6200000" flipH="1">
            <a:off x="777567" y="1877269"/>
            <a:ext cx="117958" cy="13984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8981" y="2060590"/>
            <a:ext cx="225987" cy="1889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3148" y="1993968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803423" y="1714728"/>
            <a:ext cx="501197" cy="553344"/>
            <a:chOff x="9534712" y="4841919"/>
            <a:chExt cx="447107" cy="498333"/>
          </a:xfrm>
        </p:grpSpPr>
        <p:sp>
          <p:nvSpPr>
            <p:cNvPr id="41" name="Freeform 40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9728482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9605907" y="5093939"/>
              <a:ext cx="375912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823416" y="2600355"/>
            <a:ext cx="541018" cy="592159"/>
            <a:chOff x="492901" y="4174631"/>
            <a:chExt cx="541018" cy="592159"/>
          </a:xfrm>
        </p:grpSpPr>
        <p:sp>
          <p:nvSpPr>
            <p:cNvPr id="42" name="Oval 41"/>
            <p:cNvSpPr/>
            <p:nvPr/>
          </p:nvSpPr>
          <p:spPr>
            <a:xfrm>
              <a:off x="635356" y="4174631"/>
              <a:ext cx="262537" cy="254177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492901" y="4435706"/>
              <a:ext cx="417194" cy="33108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2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58162" y="4260536"/>
              <a:ext cx="204783" cy="68128"/>
            </a:xfrm>
            <a:custGeom>
              <a:avLst/>
              <a:gdLst>
                <a:gd name="connsiteX0" fmla="*/ 1199486 w 1793873"/>
                <a:gd name="connsiteY0" fmla="*/ 158945 h 629817"/>
                <a:gd name="connsiteX1" fmla="*/ 1199486 w 1793873"/>
                <a:gd name="connsiteY1" fmla="*/ 508195 h 629817"/>
                <a:gd name="connsiteX2" fmla="*/ 1637636 w 1793873"/>
                <a:gd name="connsiteY2" fmla="*/ 508195 h 629817"/>
                <a:gd name="connsiteX3" fmla="*/ 1637636 w 1793873"/>
                <a:gd name="connsiteY3" fmla="*/ 158945 h 629817"/>
                <a:gd name="connsiteX4" fmla="*/ 151165 w 1793873"/>
                <a:gd name="connsiteY4" fmla="*/ 158945 h 629817"/>
                <a:gd name="connsiteX5" fmla="*/ 151165 w 1793873"/>
                <a:gd name="connsiteY5" fmla="*/ 508195 h 629817"/>
                <a:gd name="connsiteX6" fmla="*/ 589315 w 1793873"/>
                <a:gd name="connsiteY6" fmla="*/ 508195 h 629817"/>
                <a:gd name="connsiteX7" fmla="*/ 589315 w 1793873"/>
                <a:gd name="connsiteY7" fmla="*/ 158945 h 629817"/>
                <a:gd name="connsiteX8" fmla="*/ 170284 w 1793873"/>
                <a:gd name="connsiteY8" fmla="*/ 0 h 629817"/>
                <a:gd name="connsiteX9" fmla="*/ 571500 w 1793873"/>
                <a:gd name="connsiteY9" fmla="*/ 0 h 629817"/>
                <a:gd name="connsiteX10" fmla="*/ 580706 w 1793873"/>
                <a:gd name="connsiteY10" fmla="*/ 1859 h 629817"/>
                <a:gd name="connsiteX11" fmla="*/ 580706 w 1793873"/>
                <a:gd name="connsiteY11" fmla="*/ 0 h 629817"/>
                <a:gd name="connsiteX12" fmla="*/ 1222373 w 1793873"/>
                <a:gd name="connsiteY12" fmla="*/ 0 h 629817"/>
                <a:gd name="connsiteX13" fmla="*/ 1257524 w 1793873"/>
                <a:gd name="connsiteY13" fmla="*/ 0 h 629817"/>
                <a:gd name="connsiteX14" fmla="*/ 1623589 w 1793873"/>
                <a:gd name="connsiteY14" fmla="*/ 0 h 629817"/>
                <a:gd name="connsiteX15" fmla="*/ 1793873 w 1793873"/>
                <a:gd name="connsiteY15" fmla="*/ 170284 h 629817"/>
                <a:gd name="connsiteX16" fmla="*/ 1793873 w 1793873"/>
                <a:gd name="connsiteY16" fmla="*/ 459533 h 629817"/>
                <a:gd name="connsiteX17" fmla="*/ 1623589 w 1793873"/>
                <a:gd name="connsiteY17" fmla="*/ 629817 h 629817"/>
                <a:gd name="connsiteX18" fmla="*/ 1222373 w 1793873"/>
                <a:gd name="connsiteY18" fmla="*/ 629817 h 629817"/>
                <a:gd name="connsiteX19" fmla="*/ 1052089 w 1793873"/>
                <a:gd name="connsiteY19" fmla="*/ 459533 h 629817"/>
                <a:gd name="connsiteX20" fmla="*/ 1052089 w 1793873"/>
                <a:gd name="connsiteY20" fmla="*/ 269867 h 629817"/>
                <a:gd name="connsiteX21" fmla="*/ 1019448 w 1793873"/>
                <a:gd name="connsiteY21" fmla="*/ 238597 h 629817"/>
                <a:gd name="connsiteX22" fmla="*/ 772480 w 1793873"/>
                <a:gd name="connsiteY22" fmla="*/ 239651 h 629817"/>
                <a:gd name="connsiteX23" fmla="*/ 741784 w 1793873"/>
                <a:gd name="connsiteY23" fmla="*/ 272720 h 629817"/>
                <a:gd name="connsiteX24" fmla="*/ 741784 w 1793873"/>
                <a:gd name="connsiteY24" fmla="*/ 459533 h 629817"/>
                <a:gd name="connsiteX25" fmla="*/ 571500 w 1793873"/>
                <a:gd name="connsiteY25" fmla="*/ 629817 h 629817"/>
                <a:gd name="connsiteX26" fmla="*/ 170284 w 1793873"/>
                <a:gd name="connsiteY26" fmla="*/ 629817 h 629817"/>
                <a:gd name="connsiteX27" fmla="*/ 0 w 1793873"/>
                <a:gd name="connsiteY27" fmla="*/ 459533 h 629817"/>
                <a:gd name="connsiteX28" fmla="*/ 0 w 1793873"/>
                <a:gd name="connsiteY28" fmla="*/ 170284 h 629817"/>
                <a:gd name="connsiteX29" fmla="*/ 170284 w 1793873"/>
                <a:gd name="connsiteY29" fmla="*/ 0 h 62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93873" h="629817">
                  <a:moveTo>
                    <a:pt x="1199486" y="158945"/>
                  </a:moveTo>
                  <a:lnTo>
                    <a:pt x="1199486" y="508195"/>
                  </a:lnTo>
                  <a:lnTo>
                    <a:pt x="1637636" y="508195"/>
                  </a:lnTo>
                  <a:lnTo>
                    <a:pt x="1637636" y="158945"/>
                  </a:lnTo>
                  <a:close/>
                  <a:moveTo>
                    <a:pt x="151165" y="158945"/>
                  </a:moveTo>
                  <a:lnTo>
                    <a:pt x="151165" y="508195"/>
                  </a:lnTo>
                  <a:lnTo>
                    <a:pt x="589315" y="508195"/>
                  </a:lnTo>
                  <a:lnTo>
                    <a:pt x="589315" y="158945"/>
                  </a:lnTo>
                  <a:close/>
                  <a:moveTo>
                    <a:pt x="170284" y="0"/>
                  </a:moveTo>
                  <a:lnTo>
                    <a:pt x="571500" y="0"/>
                  </a:lnTo>
                  <a:lnTo>
                    <a:pt x="580706" y="1859"/>
                  </a:lnTo>
                  <a:lnTo>
                    <a:pt x="580706" y="0"/>
                  </a:lnTo>
                  <a:lnTo>
                    <a:pt x="1222373" y="0"/>
                  </a:lnTo>
                  <a:lnTo>
                    <a:pt x="1257524" y="0"/>
                  </a:lnTo>
                  <a:lnTo>
                    <a:pt x="1623589" y="0"/>
                  </a:lnTo>
                  <a:cubicBezTo>
                    <a:pt x="1717634" y="0"/>
                    <a:pt x="1793873" y="76239"/>
                    <a:pt x="1793873" y="170284"/>
                  </a:cubicBezTo>
                  <a:lnTo>
                    <a:pt x="1793873" y="459533"/>
                  </a:lnTo>
                  <a:cubicBezTo>
                    <a:pt x="1793873" y="553578"/>
                    <a:pt x="1717634" y="629817"/>
                    <a:pt x="1623589" y="629817"/>
                  </a:cubicBezTo>
                  <a:lnTo>
                    <a:pt x="1222373" y="629817"/>
                  </a:lnTo>
                  <a:cubicBezTo>
                    <a:pt x="1128328" y="629817"/>
                    <a:pt x="1052089" y="553578"/>
                    <a:pt x="1052089" y="459533"/>
                  </a:cubicBezTo>
                  <a:lnTo>
                    <a:pt x="1052089" y="269867"/>
                  </a:lnTo>
                  <a:lnTo>
                    <a:pt x="1019448" y="238597"/>
                  </a:lnTo>
                  <a:cubicBezTo>
                    <a:pt x="940178" y="175104"/>
                    <a:pt x="842604" y="178661"/>
                    <a:pt x="772480" y="239651"/>
                  </a:cubicBezTo>
                  <a:lnTo>
                    <a:pt x="741784" y="272720"/>
                  </a:lnTo>
                  <a:lnTo>
                    <a:pt x="741784" y="459533"/>
                  </a:lnTo>
                  <a:cubicBezTo>
                    <a:pt x="741784" y="553578"/>
                    <a:pt x="665545" y="629817"/>
                    <a:pt x="571500" y="629817"/>
                  </a:cubicBezTo>
                  <a:lnTo>
                    <a:pt x="170284" y="629817"/>
                  </a:lnTo>
                  <a:cubicBezTo>
                    <a:pt x="76239" y="629817"/>
                    <a:pt x="0" y="553578"/>
                    <a:pt x="0" y="459533"/>
                  </a:cubicBezTo>
                  <a:lnTo>
                    <a:pt x="0" y="170284"/>
                  </a:lnTo>
                  <a:cubicBezTo>
                    <a:pt x="0" y="76239"/>
                    <a:pt x="76239" y="0"/>
                    <a:pt x="170284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flipH="1">
              <a:off x="616725" y="4430938"/>
              <a:ext cx="417194" cy="33108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2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 rot="2946781">
              <a:off x="588058" y="4468682"/>
              <a:ext cx="176350" cy="159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2946781">
              <a:off x="759719" y="4475286"/>
              <a:ext cx="176350" cy="159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785" y="4584677"/>
              <a:ext cx="176350" cy="159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91"/>
          <p:cNvSpPr/>
          <p:nvPr/>
        </p:nvSpPr>
        <p:spPr>
          <a:xfrm flipH="1">
            <a:off x="2042448" y="1689584"/>
            <a:ext cx="306745" cy="354638"/>
          </a:xfrm>
          <a:custGeom>
            <a:avLst/>
            <a:gdLst>
              <a:gd name="connsiteX0" fmla="*/ 0 w 235338"/>
              <a:gd name="connsiteY0" fmla="*/ 0 h 108927"/>
              <a:gd name="connsiteX1" fmla="*/ 23533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0 w 235338"/>
              <a:gd name="connsiteY0" fmla="*/ 0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0 w 235338"/>
              <a:gd name="connsiteY4" fmla="*/ 0 h 108927"/>
              <a:gd name="connsiteX0" fmla="*/ 66744 w 235338"/>
              <a:gd name="connsiteY0" fmla="*/ 0 h 115602"/>
              <a:gd name="connsiteX1" fmla="*/ 175268 w 235338"/>
              <a:gd name="connsiteY1" fmla="*/ 6675 h 115602"/>
              <a:gd name="connsiteX2" fmla="*/ 235338 w 235338"/>
              <a:gd name="connsiteY2" fmla="*/ 115602 h 115602"/>
              <a:gd name="connsiteX3" fmla="*/ 0 w 235338"/>
              <a:gd name="connsiteY3" fmla="*/ 115602 h 115602"/>
              <a:gd name="connsiteX4" fmla="*/ 66744 w 235338"/>
              <a:gd name="connsiteY4" fmla="*/ 0 h 115602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5121 h 108927"/>
              <a:gd name="connsiteX1" fmla="*/ 175268 w 235338"/>
              <a:gd name="connsiteY1" fmla="*/ 0 h 108927"/>
              <a:gd name="connsiteX2" fmla="*/ 235338 w 235338"/>
              <a:gd name="connsiteY2" fmla="*/ 108927 h 108927"/>
              <a:gd name="connsiteX3" fmla="*/ 0 w 235338"/>
              <a:gd name="connsiteY3" fmla="*/ 108927 h 108927"/>
              <a:gd name="connsiteX4" fmla="*/ 74995 w 235338"/>
              <a:gd name="connsiteY4" fmla="*/ 5121 h 108927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0 h 103806"/>
              <a:gd name="connsiteX1" fmla="*/ 158767 w 235338"/>
              <a:gd name="connsiteY1" fmla="*/ 18471 h 103806"/>
              <a:gd name="connsiteX2" fmla="*/ 235338 w 235338"/>
              <a:gd name="connsiteY2" fmla="*/ 103806 h 103806"/>
              <a:gd name="connsiteX3" fmla="*/ 0 w 235338"/>
              <a:gd name="connsiteY3" fmla="*/ 103806 h 103806"/>
              <a:gd name="connsiteX4" fmla="*/ 74995 w 235338"/>
              <a:gd name="connsiteY4" fmla="*/ 0 h 103806"/>
              <a:gd name="connsiteX0" fmla="*/ 74995 w 235338"/>
              <a:gd name="connsiteY0" fmla="*/ 402 h 104208"/>
              <a:gd name="connsiteX1" fmla="*/ 161517 w 235338"/>
              <a:gd name="connsiteY1" fmla="*/ 0 h 104208"/>
              <a:gd name="connsiteX2" fmla="*/ 235338 w 235338"/>
              <a:gd name="connsiteY2" fmla="*/ 104208 h 104208"/>
              <a:gd name="connsiteX3" fmla="*/ 0 w 235338"/>
              <a:gd name="connsiteY3" fmla="*/ 104208 h 104208"/>
              <a:gd name="connsiteX4" fmla="*/ 74995 w 235338"/>
              <a:gd name="connsiteY4" fmla="*/ 402 h 104208"/>
              <a:gd name="connsiteX0" fmla="*/ 90074 w 250417"/>
              <a:gd name="connsiteY0" fmla="*/ 402 h 104208"/>
              <a:gd name="connsiteX1" fmla="*/ 176596 w 250417"/>
              <a:gd name="connsiteY1" fmla="*/ 0 h 104208"/>
              <a:gd name="connsiteX2" fmla="*/ 250417 w 250417"/>
              <a:gd name="connsiteY2" fmla="*/ 104208 h 104208"/>
              <a:gd name="connsiteX3" fmla="*/ 15079 w 250417"/>
              <a:gd name="connsiteY3" fmla="*/ 104208 h 104208"/>
              <a:gd name="connsiteX4" fmla="*/ 18734 w 250417"/>
              <a:gd name="connsiteY4" fmla="*/ 48150 h 104208"/>
              <a:gd name="connsiteX5" fmla="*/ 90074 w 250417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245675"/>
              <a:gd name="connsiteY0" fmla="*/ 402 h 104208"/>
              <a:gd name="connsiteX1" fmla="*/ 171854 w 245675"/>
              <a:gd name="connsiteY1" fmla="*/ 0 h 104208"/>
              <a:gd name="connsiteX2" fmla="*/ 245675 w 245675"/>
              <a:gd name="connsiteY2" fmla="*/ 104208 h 104208"/>
              <a:gd name="connsiteX3" fmla="*/ 10337 w 245675"/>
              <a:gd name="connsiteY3" fmla="*/ 104208 h 104208"/>
              <a:gd name="connsiteX4" fmla="*/ 34944 w 245675"/>
              <a:gd name="connsiteY4" fmla="*/ 62357 h 104208"/>
              <a:gd name="connsiteX5" fmla="*/ 85332 w 245675"/>
              <a:gd name="connsiteY5" fmla="*/ 402 h 104208"/>
              <a:gd name="connsiteX0" fmla="*/ 85332 w 199579"/>
              <a:gd name="connsiteY0" fmla="*/ 402 h 116047"/>
              <a:gd name="connsiteX1" fmla="*/ 171854 w 199579"/>
              <a:gd name="connsiteY1" fmla="*/ 0 h 116047"/>
              <a:gd name="connsiteX2" fmla="*/ 199579 w 199579"/>
              <a:gd name="connsiteY2" fmla="*/ 116047 h 116047"/>
              <a:gd name="connsiteX3" fmla="*/ 10337 w 199579"/>
              <a:gd name="connsiteY3" fmla="*/ 104208 h 116047"/>
              <a:gd name="connsiteX4" fmla="*/ 34944 w 199579"/>
              <a:gd name="connsiteY4" fmla="*/ 62357 h 116047"/>
              <a:gd name="connsiteX5" fmla="*/ 85332 w 199579"/>
              <a:gd name="connsiteY5" fmla="*/ 402 h 116047"/>
              <a:gd name="connsiteX0" fmla="*/ 85332 w 201188"/>
              <a:gd name="connsiteY0" fmla="*/ 69070 h 184715"/>
              <a:gd name="connsiteX1" fmla="*/ 201188 w 201188"/>
              <a:gd name="connsiteY1" fmla="*/ 0 h 184715"/>
              <a:gd name="connsiteX2" fmla="*/ 199579 w 201188"/>
              <a:gd name="connsiteY2" fmla="*/ 184715 h 184715"/>
              <a:gd name="connsiteX3" fmla="*/ 10337 w 201188"/>
              <a:gd name="connsiteY3" fmla="*/ 172876 h 184715"/>
              <a:gd name="connsiteX4" fmla="*/ 34944 w 201188"/>
              <a:gd name="connsiteY4" fmla="*/ 131025 h 184715"/>
              <a:gd name="connsiteX5" fmla="*/ 85332 w 201188"/>
              <a:gd name="connsiteY5" fmla="*/ 69070 h 184715"/>
              <a:gd name="connsiteX0" fmla="*/ 85332 w 226330"/>
              <a:gd name="connsiteY0" fmla="*/ 61966 h 177611"/>
              <a:gd name="connsiteX1" fmla="*/ 226330 w 226330"/>
              <a:gd name="connsiteY1" fmla="*/ 0 h 177611"/>
              <a:gd name="connsiteX2" fmla="*/ 199579 w 226330"/>
              <a:gd name="connsiteY2" fmla="*/ 177611 h 177611"/>
              <a:gd name="connsiteX3" fmla="*/ 10337 w 226330"/>
              <a:gd name="connsiteY3" fmla="*/ 165772 h 177611"/>
              <a:gd name="connsiteX4" fmla="*/ 34944 w 226330"/>
              <a:gd name="connsiteY4" fmla="*/ 123921 h 177611"/>
              <a:gd name="connsiteX5" fmla="*/ 85332 w 226330"/>
              <a:gd name="connsiteY5" fmla="*/ 61966 h 177611"/>
              <a:gd name="connsiteX0" fmla="*/ 58186 w 199184"/>
              <a:gd name="connsiteY0" fmla="*/ 61966 h 177611"/>
              <a:gd name="connsiteX1" fmla="*/ 199184 w 199184"/>
              <a:gd name="connsiteY1" fmla="*/ 0 h 177611"/>
              <a:gd name="connsiteX2" fmla="*/ 172433 w 199184"/>
              <a:gd name="connsiteY2" fmla="*/ 177611 h 177611"/>
              <a:gd name="connsiteX3" fmla="*/ 25095 w 199184"/>
              <a:gd name="connsiteY3" fmla="*/ 172875 h 177611"/>
              <a:gd name="connsiteX4" fmla="*/ 7798 w 199184"/>
              <a:gd name="connsiteY4" fmla="*/ 123921 h 177611"/>
              <a:gd name="connsiteX5" fmla="*/ 58186 w 199184"/>
              <a:gd name="connsiteY5" fmla="*/ 61966 h 177611"/>
              <a:gd name="connsiteX0" fmla="*/ 44136 w 185134"/>
              <a:gd name="connsiteY0" fmla="*/ 61966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44136 w 185134"/>
              <a:gd name="connsiteY5" fmla="*/ 61966 h 177611"/>
              <a:gd name="connsiteX0" fmla="*/ 77661 w 185134"/>
              <a:gd name="connsiteY0" fmla="*/ 19345 h 177611"/>
              <a:gd name="connsiteX1" fmla="*/ 185134 w 185134"/>
              <a:gd name="connsiteY1" fmla="*/ 0 h 177611"/>
              <a:gd name="connsiteX2" fmla="*/ 158383 w 185134"/>
              <a:gd name="connsiteY2" fmla="*/ 177611 h 177611"/>
              <a:gd name="connsiteX3" fmla="*/ 11045 w 185134"/>
              <a:gd name="connsiteY3" fmla="*/ 172875 h 177611"/>
              <a:gd name="connsiteX4" fmla="*/ 31463 w 185134"/>
              <a:gd name="connsiteY4" fmla="*/ 133393 h 177611"/>
              <a:gd name="connsiteX5" fmla="*/ 77661 w 185134"/>
              <a:gd name="connsiteY5" fmla="*/ 19345 h 177611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1230"/>
              <a:gd name="connsiteY0" fmla="*/ 43024 h 201290"/>
              <a:gd name="connsiteX1" fmla="*/ 231230 w 231230"/>
              <a:gd name="connsiteY1" fmla="*/ 0 h 201290"/>
              <a:gd name="connsiteX2" fmla="*/ 158383 w 231230"/>
              <a:gd name="connsiteY2" fmla="*/ 201290 h 201290"/>
              <a:gd name="connsiteX3" fmla="*/ 11045 w 231230"/>
              <a:gd name="connsiteY3" fmla="*/ 196554 h 201290"/>
              <a:gd name="connsiteX4" fmla="*/ 31463 w 231230"/>
              <a:gd name="connsiteY4" fmla="*/ 157072 h 201290"/>
              <a:gd name="connsiteX5" fmla="*/ 77661 w 231230"/>
              <a:gd name="connsiteY5" fmla="*/ 43024 h 201290"/>
              <a:gd name="connsiteX0" fmla="*/ 77661 w 233812"/>
              <a:gd name="connsiteY0" fmla="*/ 43024 h 198922"/>
              <a:gd name="connsiteX1" fmla="*/ 231230 w 233812"/>
              <a:gd name="connsiteY1" fmla="*/ 0 h 198922"/>
              <a:gd name="connsiteX2" fmla="*/ 233812 w 233812"/>
              <a:gd name="connsiteY2" fmla="*/ 198922 h 198922"/>
              <a:gd name="connsiteX3" fmla="*/ 11045 w 233812"/>
              <a:gd name="connsiteY3" fmla="*/ 196554 h 198922"/>
              <a:gd name="connsiteX4" fmla="*/ 31463 w 233812"/>
              <a:gd name="connsiteY4" fmla="*/ 157072 h 198922"/>
              <a:gd name="connsiteX5" fmla="*/ 77661 w 233812"/>
              <a:gd name="connsiteY5" fmla="*/ 43024 h 198922"/>
              <a:gd name="connsiteX0" fmla="*/ 77661 w 271044"/>
              <a:gd name="connsiteY0" fmla="*/ 11200 h 167098"/>
              <a:gd name="connsiteX1" fmla="*/ 271044 w 271044"/>
              <a:gd name="connsiteY1" fmla="*/ 0 h 167098"/>
              <a:gd name="connsiteX2" fmla="*/ 233812 w 271044"/>
              <a:gd name="connsiteY2" fmla="*/ 167098 h 167098"/>
              <a:gd name="connsiteX3" fmla="*/ 11045 w 271044"/>
              <a:gd name="connsiteY3" fmla="*/ 164730 h 167098"/>
              <a:gd name="connsiteX4" fmla="*/ 31463 w 271044"/>
              <a:gd name="connsiteY4" fmla="*/ 125248 h 167098"/>
              <a:gd name="connsiteX5" fmla="*/ 77661 w 271044"/>
              <a:gd name="connsiteY5" fmla="*/ 11200 h 167098"/>
              <a:gd name="connsiteX0" fmla="*/ 77661 w 271044"/>
              <a:gd name="connsiteY0" fmla="*/ 22916 h 178814"/>
              <a:gd name="connsiteX1" fmla="*/ 271044 w 271044"/>
              <a:gd name="connsiteY1" fmla="*/ 11716 h 178814"/>
              <a:gd name="connsiteX2" fmla="*/ 233812 w 271044"/>
              <a:gd name="connsiteY2" fmla="*/ 178814 h 178814"/>
              <a:gd name="connsiteX3" fmla="*/ 11045 w 271044"/>
              <a:gd name="connsiteY3" fmla="*/ 176446 h 178814"/>
              <a:gd name="connsiteX4" fmla="*/ 31463 w 271044"/>
              <a:gd name="connsiteY4" fmla="*/ 136964 h 178814"/>
              <a:gd name="connsiteX5" fmla="*/ 77661 w 271044"/>
              <a:gd name="connsiteY5" fmla="*/ 22916 h 178814"/>
              <a:gd name="connsiteX0" fmla="*/ 77661 w 316546"/>
              <a:gd name="connsiteY0" fmla="*/ 28407 h 184305"/>
              <a:gd name="connsiteX1" fmla="*/ 316546 w 316546"/>
              <a:gd name="connsiteY1" fmla="*/ 10135 h 184305"/>
              <a:gd name="connsiteX2" fmla="*/ 233812 w 316546"/>
              <a:gd name="connsiteY2" fmla="*/ 184305 h 184305"/>
              <a:gd name="connsiteX3" fmla="*/ 11045 w 316546"/>
              <a:gd name="connsiteY3" fmla="*/ 181937 h 184305"/>
              <a:gd name="connsiteX4" fmla="*/ 31463 w 316546"/>
              <a:gd name="connsiteY4" fmla="*/ 142455 h 184305"/>
              <a:gd name="connsiteX5" fmla="*/ 77661 w 316546"/>
              <a:gd name="connsiteY5" fmla="*/ 28407 h 184305"/>
              <a:gd name="connsiteX0" fmla="*/ 77661 w 341700"/>
              <a:gd name="connsiteY0" fmla="*/ 28407 h 184305"/>
              <a:gd name="connsiteX1" fmla="*/ 316546 w 341700"/>
              <a:gd name="connsiteY1" fmla="*/ 10135 h 184305"/>
              <a:gd name="connsiteX2" fmla="*/ 326701 w 341700"/>
              <a:gd name="connsiteY2" fmla="*/ 36032 h 184305"/>
              <a:gd name="connsiteX3" fmla="*/ 233812 w 341700"/>
              <a:gd name="connsiteY3" fmla="*/ 184305 h 184305"/>
              <a:gd name="connsiteX4" fmla="*/ 11045 w 341700"/>
              <a:gd name="connsiteY4" fmla="*/ 181937 h 184305"/>
              <a:gd name="connsiteX5" fmla="*/ 31463 w 341700"/>
              <a:gd name="connsiteY5" fmla="*/ 142455 h 184305"/>
              <a:gd name="connsiteX6" fmla="*/ 77661 w 341700"/>
              <a:gd name="connsiteY6" fmla="*/ 28407 h 184305"/>
              <a:gd name="connsiteX0" fmla="*/ 77661 w 341700"/>
              <a:gd name="connsiteY0" fmla="*/ 30940 h 186838"/>
              <a:gd name="connsiteX1" fmla="*/ 316546 w 341700"/>
              <a:gd name="connsiteY1" fmla="*/ 9559 h 186838"/>
              <a:gd name="connsiteX2" fmla="*/ 326701 w 341700"/>
              <a:gd name="connsiteY2" fmla="*/ 38565 h 186838"/>
              <a:gd name="connsiteX3" fmla="*/ 233812 w 341700"/>
              <a:gd name="connsiteY3" fmla="*/ 186838 h 186838"/>
              <a:gd name="connsiteX4" fmla="*/ 11045 w 341700"/>
              <a:gd name="connsiteY4" fmla="*/ 184470 h 186838"/>
              <a:gd name="connsiteX5" fmla="*/ 31463 w 341700"/>
              <a:gd name="connsiteY5" fmla="*/ 144988 h 186838"/>
              <a:gd name="connsiteX6" fmla="*/ 77661 w 341700"/>
              <a:gd name="connsiteY6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233812 w 360504"/>
              <a:gd name="connsiteY3" fmla="*/ 186838 h 186838"/>
              <a:gd name="connsiteX4" fmla="*/ 11045 w 360504"/>
              <a:gd name="connsiteY4" fmla="*/ 184470 h 186838"/>
              <a:gd name="connsiteX5" fmla="*/ 31463 w 360504"/>
              <a:gd name="connsiteY5" fmla="*/ 144988 h 186838"/>
              <a:gd name="connsiteX6" fmla="*/ 77661 w 360504"/>
              <a:gd name="connsiteY6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233812 w 360504"/>
              <a:gd name="connsiteY3" fmla="*/ 186838 h 186838"/>
              <a:gd name="connsiteX4" fmla="*/ 11045 w 360504"/>
              <a:gd name="connsiteY4" fmla="*/ 184470 h 186838"/>
              <a:gd name="connsiteX5" fmla="*/ 31463 w 360504"/>
              <a:gd name="connsiteY5" fmla="*/ 144988 h 186838"/>
              <a:gd name="connsiteX6" fmla="*/ 77661 w 360504"/>
              <a:gd name="connsiteY6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241385 w 360504"/>
              <a:gd name="connsiteY3" fmla="*/ 91417 h 186838"/>
              <a:gd name="connsiteX4" fmla="*/ 233812 w 360504"/>
              <a:gd name="connsiteY4" fmla="*/ 186838 h 186838"/>
              <a:gd name="connsiteX5" fmla="*/ 11045 w 360504"/>
              <a:gd name="connsiteY5" fmla="*/ 184470 h 186838"/>
              <a:gd name="connsiteX6" fmla="*/ 31463 w 360504"/>
              <a:gd name="connsiteY6" fmla="*/ 144988 h 186838"/>
              <a:gd name="connsiteX7" fmla="*/ 77661 w 360504"/>
              <a:gd name="connsiteY7" fmla="*/ 30940 h 186838"/>
              <a:gd name="connsiteX0" fmla="*/ 77661 w 360504"/>
              <a:gd name="connsiteY0" fmla="*/ 30940 h 186838"/>
              <a:gd name="connsiteX1" fmla="*/ 316546 w 360504"/>
              <a:gd name="connsiteY1" fmla="*/ 9559 h 186838"/>
              <a:gd name="connsiteX2" fmla="*/ 355140 w 360504"/>
              <a:gd name="connsiteY2" fmla="*/ 44783 h 186838"/>
              <a:gd name="connsiteX3" fmla="*/ 199593 w 360504"/>
              <a:gd name="connsiteY3" fmla="*/ 83388 h 186838"/>
              <a:gd name="connsiteX4" fmla="*/ 233812 w 360504"/>
              <a:gd name="connsiteY4" fmla="*/ 186838 h 186838"/>
              <a:gd name="connsiteX5" fmla="*/ 11045 w 360504"/>
              <a:gd name="connsiteY5" fmla="*/ 184470 h 186838"/>
              <a:gd name="connsiteX6" fmla="*/ 31463 w 360504"/>
              <a:gd name="connsiteY6" fmla="*/ 144988 h 186838"/>
              <a:gd name="connsiteX7" fmla="*/ 77661 w 360504"/>
              <a:gd name="connsiteY7" fmla="*/ 30940 h 18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504" h="186838">
                <a:moveTo>
                  <a:pt x="77661" y="30940"/>
                </a:moveTo>
                <a:cubicBezTo>
                  <a:pt x="128851" y="16599"/>
                  <a:pt x="235127" y="-16164"/>
                  <a:pt x="316546" y="9559"/>
                </a:cubicBezTo>
                <a:cubicBezTo>
                  <a:pt x="356157" y="10312"/>
                  <a:pt x="368929" y="15755"/>
                  <a:pt x="355140" y="44783"/>
                </a:cubicBezTo>
                <a:cubicBezTo>
                  <a:pt x="349249" y="59980"/>
                  <a:pt x="219814" y="59712"/>
                  <a:pt x="199593" y="83388"/>
                </a:cubicBezTo>
                <a:cubicBezTo>
                  <a:pt x="179372" y="107064"/>
                  <a:pt x="278838" y="172884"/>
                  <a:pt x="233812" y="186838"/>
                </a:cubicBezTo>
                <a:lnTo>
                  <a:pt x="11045" y="184470"/>
                </a:lnTo>
                <a:cubicBezTo>
                  <a:pt x="-18402" y="175127"/>
                  <a:pt x="18964" y="162289"/>
                  <a:pt x="31463" y="144988"/>
                </a:cubicBezTo>
                <a:cubicBezTo>
                  <a:pt x="10438" y="111112"/>
                  <a:pt x="60518" y="38965"/>
                  <a:pt x="77661" y="30940"/>
                </a:cubicBez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/>
          <p:cNvSpPr/>
          <p:nvPr/>
        </p:nvSpPr>
        <p:spPr>
          <a:xfrm>
            <a:off x="720398" y="1648411"/>
            <a:ext cx="253034" cy="130917"/>
          </a:xfrm>
          <a:custGeom>
            <a:avLst/>
            <a:gdLst>
              <a:gd name="connsiteX0" fmla="*/ 0 w 235612"/>
              <a:gd name="connsiteY0" fmla="*/ 0 h 98990"/>
              <a:gd name="connsiteX1" fmla="*/ 235612 w 235612"/>
              <a:gd name="connsiteY1" fmla="*/ 0 h 98990"/>
              <a:gd name="connsiteX2" fmla="*/ 235612 w 235612"/>
              <a:gd name="connsiteY2" fmla="*/ 98990 h 98990"/>
              <a:gd name="connsiteX3" fmla="*/ 0 w 235612"/>
              <a:gd name="connsiteY3" fmla="*/ 98990 h 98990"/>
              <a:gd name="connsiteX4" fmla="*/ 0 w 235612"/>
              <a:gd name="connsiteY4" fmla="*/ 0 h 98990"/>
              <a:gd name="connsiteX0" fmla="*/ 7749 w 235612"/>
              <a:gd name="connsiteY0" fmla="*/ 38745 h 98990"/>
              <a:gd name="connsiteX1" fmla="*/ 235612 w 235612"/>
              <a:gd name="connsiteY1" fmla="*/ 0 h 98990"/>
              <a:gd name="connsiteX2" fmla="*/ 235612 w 235612"/>
              <a:gd name="connsiteY2" fmla="*/ 98990 h 98990"/>
              <a:gd name="connsiteX3" fmla="*/ 0 w 235612"/>
              <a:gd name="connsiteY3" fmla="*/ 98990 h 98990"/>
              <a:gd name="connsiteX4" fmla="*/ 7749 w 235612"/>
              <a:gd name="connsiteY4" fmla="*/ 38745 h 98990"/>
              <a:gd name="connsiteX0" fmla="*/ 7749 w 235612"/>
              <a:gd name="connsiteY0" fmla="*/ 3874 h 64119"/>
              <a:gd name="connsiteX1" fmla="*/ 181368 w 235612"/>
              <a:gd name="connsiteY1" fmla="*/ 0 h 64119"/>
              <a:gd name="connsiteX2" fmla="*/ 235612 w 235612"/>
              <a:gd name="connsiteY2" fmla="*/ 64119 h 64119"/>
              <a:gd name="connsiteX3" fmla="*/ 0 w 235612"/>
              <a:gd name="connsiteY3" fmla="*/ 64119 h 64119"/>
              <a:gd name="connsiteX4" fmla="*/ 7749 w 235612"/>
              <a:gd name="connsiteY4" fmla="*/ 3874 h 64119"/>
              <a:gd name="connsiteX0" fmla="*/ 7749 w 235612"/>
              <a:gd name="connsiteY0" fmla="*/ 24993 h 85238"/>
              <a:gd name="connsiteX1" fmla="*/ 181368 w 235612"/>
              <a:gd name="connsiteY1" fmla="*/ 21119 h 85238"/>
              <a:gd name="connsiteX2" fmla="*/ 235612 w 235612"/>
              <a:gd name="connsiteY2" fmla="*/ 85238 h 85238"/>
              <a:gd name="connsiteX3" fmla="*/ 0 w 235612"/>
              <a:gd name="connsiteY3" fmla="*/ 85238 h 85238"/>
              <a:gd name="connsiteX4" fmla="*/ 7749 w 235612"/>
              <a:gd name="connsiteY4" fmla="*/ 24993 h 85238"/>
              <a:gd name="connsiteX0" fmla="*/ 7749 w 235612"/>
              <a:gd name="connsiteY0" fmla="*/ 34123 h 94368"/>
              <a:gd name="connsiteX1" fmla="*/ 196867 w 235612"/>
              <a:gd name="connsiteY1" fmla="*/ 18626 h 94368"/>
              <a:gd name="connsiteX2" fmla="*/ 235612 w 235612"/>
              <a:gd name="connsiteY2" fmla="*/ 94368 h 94368"/>
              <a:gd name="connsiteX3" fmla="*/ 0 w 235612"/>
              <a:gd name="connsiteY3" fmla="*/ 94368 h 94368"/>
              <a:gd name="connsiteX4" fmla="*/ 7749 w 235612"/>
              <a:gd name="connsiteY4" fmla="*/ 34123 h 94368"/>
              <a:gd name="connsiteX0" fmla="*/ 7749 w 235612"/>
              <a:gd name="connsiteY0" fmla="*/ 34123 h 94368"/>
              <a:gd name="connsiteX1" fmla="*/ 196867 w 235612"/>
              <a:gd name="connsiteY1" fmla="*/ 18626 h 94368"/>
              <a:gd name="connsiteX2" fmla="*/ 235612 w 235612"/>
              <a:gd name="connsiteY2" fmla="*/ 94368 h 94368"/>
              <a:gd name="connsiteX3" fmla="*/ 115021 w 235612"/>
              <a:gd name="connsiteY3" fmla="*/ 75544 h 94368"/>
              <a:gd name="connsiteX4" fmla="*/ 0 w 235612"/>
              <a:gd name="connsiteY4" fmla="*/ 94368 h 94368"/>
              <a:gd name="connsiteX5" fmla="*/ 7749 w 235612"/>
              <a:gd name="connsiteY5" fmla="*/ 34123 h 94368"/>
              <a:gd name="connsiteX0" fmla="*/ 7749 w 235612"/>
              <a:gd name="connsiteY0" fmla="*/ 34123 h 94368"/>
              <a:gd name="connsiteX1" fmla="*/ 196867 w 235612"/>
              <a:gd name="connsiteY1" fmla="*/ 18626 h 94368"/>
              <a:gd name="connsiteX2" fmla="*/ 235612 w 235612"/>
              <a:gd name="connsiteY2" fmla="*/ 94368 h 94368"/>
              <a:gd name="connsiteX3" fmla="*/ 115021 w 235612"/>
              <a:gd name="connsiteY3" fmla="*/ 75544 h 94368"/>
              <a:gd name="connsiteX4" fmla="*/ 57979 w 235612"/>
              <a:gd name="connsiteY4" fmla="*/ 54100 h 94368"/>
              <a:gd name="connsiteX5" fmla="*/ 0 w 235612"/>
              <a:gd name="connsiteY5" fmla="*/ 94368 h 94368"/>
              <a:gd name="connsiteX6" fmla="*/ 7749 w 235612"/>
              <a:gd name="connsiteY6" fmla="*/ 34123 h 94368"/>
              <a:gd name="connsiteX0" fmla="*/ 7749 w 235612"/>
              <a:gd name="connsiteY0" fmla="*/ 34123 h 96228"/>
              <a:gd name="connsiteX1" fmla="*/ 196867 w 235612"/>
              <a:gd name="connsiteY1" fmla="*/ 18626 h 96228"/>
              <a:gd name="connsiteX2" fmla="*/ 235612 w 235612"/>
              <a:gd name="connsiteY2" fmla="*/ 94368 h 96228"/>
              <a:gd name="connsiteX3" fmla="*/ 155390 w 235612"/>
              <a:gd name="connsiteY3" fmla="*/ 61602 h 96228"/>
              <a:gd name="connsiteX4" fmla="*/ 115021 w 235612"/>
              <a:gd name="connsiteY4" fmla="*/ 75544 h 96228"/>
              <a:gd name="connsiteX5" fmla="*/ 57979 w 235612"/>
              <a:gd name="connsiteY5" fmla="*/ 54100 h 96228"/>
              <a:gd name="connsiteX6" fmla="*/ 0 w 235612"/>
              <a:gd name="connsiteY6" fmla="*/ 94368 h 96228"/>
              <a:gd name="connsiteX7" fmla="*/ 7749 w 235612"/>
              <a:gd name="connsiteY7" fmla="*/ 34123 h 9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612" h="96228">
                <a:moveTo>
                  <a:pt x="7749" y="34123"/>
                </a:moveTo>
                <a:cubicBezTo>
                  <a:pt x="65622" y="32832"/>
                  <a:pt x="138994" y="-30453"/>
                  <a:pt x="196867" y="18626"/>
                </a:cubicBezTo>
                <a:lnTo>
                  <a:pt x="235612" y="94368"/>
                </a:lnTo>
                <a:cubicBezTo>
                  <a:pt x="228699" y="105282"/>
                  <a:pt x="175488" y="64739"/>
                  <a:pt x="155390" y="61602"/>
                </a:cubicBezTo>
                <a:cubicBezTo>
                  <a:pt x="135292" y="58465"/>
                  <a:pt x="131256" y="80545"/>
                  <a:pt x="115021" y="75544"/>
                </a:cubicBezTo>
                <a:cubicBezTo>
                  <a:pt x="96007" y="75898"/>
                  <a:pt x="76993" y="53746"/>
                  <a:pt x="57979" y="54100"/>
                </a:cubicBezTo>
                <a:lnTo>
                  <a:pt x="0" y="94368"/>
                </a:lnTo>
                <a:lnTo>
                  <a:pt x="7749" y="34123"/>
                </a:lnTo>
                <a:close/>
              </a:path>
            </a:pathLst>
          </a:custGeom>
          <a:solidFill>
            <a:srgbClr val="853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3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49326" y="4191829"/>
            <a:ext cx="9920229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>
            <a:off x="6180801" y="49147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hevron 17"/>
          <p:cNvSpPr/>
          <p:nvPr/>
        </p:nvSpPr>
        <p:spPr>
          <a:xfrm>
            <a:off x="8474764" y="4332917"/>
            <a:ext cx="1794791" cy="1190196"/>
          </a:xfrm>
          <a:prstGeom prst="chevron">
            <a:avLst>
              <a:gd name="adj" fmla="val 23324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APIs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 </a:t>
            </a:r>
            <a:r>
              <a:rPr lang="en-US" sz="1300" b="1" kern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Swagger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0" name="Elbow Connector 19"/>
          <p:cNvCxnSpPr/>
          <p:nvPr/>
        </p:nvCxnSpPr>
        <p:spPr>
          <a:xfrm>
            <a:off x="2117665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hevron 12"/>
          <p:cNvSpPr/>
          <p:nvPr/>
        </p:nvSpPr>
        <p:spPr>
          <a:xfrm>
            <a:off x="351025" y="4291990"/>
            <a:ext cx="1915314" cy="1224534"/>
          </a:xfrm>
          <a:prstGeom prst="chevron">
            <a:avLst>
              <a:gd name="adj" fmla="val 2822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Generate Python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client library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noProof="0" dirty="0" smtClean="0">
                <a:solidFill>
                  <a:schemeClr val="bg1"/>
                </a:solidFill>
              </a:rPr>
              <a:t>from Core </a:t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swagger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274243" y="4317671"/>
            <a:ext cx="2034026" cy="1190196"/>
          </a:xfrm>
          <a:prstGeom prst="chevron">
            <a:avLst>
              <a:gd name="adj" fmla="val 2545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Create session</a:t>
            </a:r>
            <a:r>
              <a:rPr lang="en-US" sz="1300" b="1" kern="0" dirty="0" smtClean="0">
                <a:solidFill>
                  <a:schemeClr val="bg1"/>
                </a:solidFill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code or model &amp;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save environment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snapshot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14300" y="87478"/>
            <a:ext cx="10121900" cy="147237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45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7643748" y="186250"/>
            <a:ext cx="2465452" cy="119019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7432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APIs</a:t>
            </a:r>
            <a:r>
              <a:rPr lang="en-US" sz="1300" b="1" kern="0" noProof="0" dirty="0">
                <a:solidFill>
                  <a:schemeClr val="bg1"/>
                </a:solidFill>
              </a:rPr>
              <a:t> </a:t>
            </a:r>
            <a:r>
              <a:rPr lang="en-US" sz="1300" b="1" kern="0" noProof="0" dirty="0" smtClean="0">
                <a:solidFill>
                  <a:schemeClr val="bg1"/>
                </a:solidFill>
              </a:rPr>
              <a:t/>
            </a:r>
            <a:br>
              <a:rPr lang="en-US" sz="1300" b="1" kern="0" noProof="0" dirty="0" smtClean="0">
                <a:solidFill>
                  <a:schemeClr val="bg1"/>
                </a:solidFill>
              </a:rPr>
            </a:br>
            <a:r>
              <a:rPr lang="en-US" sz="1300" b="1" kern="0" noProof="0" dirty="0" smtClean="0">
                <a:solidFill>
                  <a:schemeClr val="bg1"/>
                </a:solidFill>
              </a:rPr>
              <a:t>&amp; </a:t>
            </a: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consume services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using client library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4573831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7137400" y="796427"/>
            <a:ext cx="743296" cy="82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93948" y="199231"/>
            <a:ext cx="2795553" cy="1224534"/>
            <a:chOff x="6574957" y="2796363"/>
            <a:chExt cx="2311373" cy="1012449"/>
          </a:xfrm>
          <a:solidFill>
            <a:srgbClr val="00B050"/>
          </a:solidFill>
        </p:grpSpPr>
        <p:sp>
          <p:nvSpPr>
            <p:cNvPr id="27" name="Chevron 26"/>
            <p:cNvSpPr/>
            <p:nvPr/>
          </p:nvSpPr>
          <p:spPr>
            <a:xfrm>
              <a:off x="6996224" y="2796363"/>
              <a:ext cx="1890106" cy="1012449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Use swagger file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to generate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client libraries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 flipV="1">
              <a:off x="6574957" y="3290127"/>
              <a:ext cx="614560" cy="683"/>
            </a:xfrm>
            <a:prstGeom prst="bentConnector3">
              <a:avLst>
                <a:gd name="adj1" fmla="val 50000"/>
              </a:avLst>
            </a:prstGeom>
            <a:grpFill/>
            <a:ln w="60325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hevron 28"/>
          <p:cNvSpPr/>
          <p:nvPr/>
        </p:nvSpPr>
        <p:spPr>
          <a:xfrm>
            <a:off x="224881" y="187639"/>
            <a:ext cx="2200820" cy="122453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Get swagger </a:t>
            </a:r>
            <a:b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tool &amp; file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5116449" y="211931"/>
            <a:ext cx="2351151" cy="11901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authentication</a:t>
            </a: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logic to </a:t>
            </a:r>
            <a:b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13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application</a:t>
            </a:r>
            <a:endParaRPr kumimoji="0" lang="en-US" sz="13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cxnSp>
        <p:nvCxnSpPr>
          <p:cNvPr id="40" name="Elbow Connector 39"/>
          <p:cNvCxnSpPr/>
          <p:nvPr/>
        </p:nvCxnSpPr>
        <p:spPr>
          <a:xfrm>
            <a:off x="4116631" y="4890961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hevron 14"/>
          <p:cNvSpPr/>
          <p:nvPr/>
        </p:nvSpPr>
        <p:spPr>
          <a:xfrm>
            <a:off x="2268037" y="4303582"/>
            <a:ext cx="1977698" cy="1224534"/>
          </a:xfrm>
          <a:prstGeom prst="chevron">
            <a:avLst>
              <a:gd name="adj" fmla="val 25109"/>
            </a:avLst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Import library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&amp; add logic for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authentication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to application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>
            <a:off x="8289001" y="4940119"/>
            <a:ext cx="379348" cy="13296"/>
          </a:xfrm>
          <a:prstGeom prst="bentConnector3">
            <a:avLst>
              <a:gd name="adj1" fmla="val 5000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hevron 36"/>
          <p:cNvSpPr/>
          <p:nvPr/>
        </p:nvSpPr>
        <p:spPr>
          <a:xfrm>
            <a:off x="6357776" y="4315748"/>
            <a:ext cx="2063012" cy="1224534"/>
          </a:xfrm>
          <a:prstGeom prst="chevron">
            <a:avLst>
              <a:gd name="adj" fmla="val 25109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tIns="0" rIns="0" bIns="0" anchor="ctr" anchorCtr="1"/>
          <a:lstStyle/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Publish Python</a:t>
            </a:r>
            <a:br>
              <a:rPr lang="en-US" sz="1300" b="1" kern="0" dirty="0" smtClean="0">
                <a:solidFill>
                  <a:schemeClr val="bg1"/>
                </a:solidFill>
              </a:rPr>
            </a:br>
            <a:r>
              <a:rPr lang="en-US" sz="1300" b="1" kern="0" dirty="0" smtClean="0">
                <a:solidFill>
                  <a:schemeClr val="bg1"/>
                </a:solidFill>
              </a:rPr>
              <a:t>code or model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as web service </a:t>
            </a:r>
          </a:p>
          <a:p>
            <a:pPr lvl="0" algn="ctr">
              <a:defRPr/>
            </a:pPr>
            <a:r>
              <a:rPr lang="en-US" sz="1300" b="1" kern="0" dirty="0" smtClean="0">
                <a:solidFill>
                  <a:schemeClr val="bg1"/>
                </a:solidFill>
              </a:rPr>
              <a:t>with snapshot</a:t>
            </a:r>
            <a:endParaRPr lang="en-US" sz="1300" b="1" kern="0" dirty="0">
              <a:solidFill>
                <a:schemeClr val="bg1"/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4930109" y="5541107"/>
            <a:ext cx="3366593" cy="416113"/>
          </a:xfrm>
          <a:prstGeom prst="bentConnector3">
            <a:avLst>
              <a:gd name="adj1" fmla="val -550"/>
            </a:avLst>
          </a:prstGeom>
          <a:solidFill>
            <a:srgbClr val="00B050"/>
          </a:solidFill>
          <a:ln w="6032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21604" y="5671349"/>
            <a:ext cx="24237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Update or republish web service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3201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525483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06341" y="2310571"/>
            <a:ext cx="1635124" cy="1635124"/>
            <a:chOff x="1257873" y="1445310"/>
            <a:chExt cx="1635124" cy="1635124"/>
          </a:xfrm>
        </p:grpSpPr>
        <p:sp>
          <p:nvSpPr>
            <p:cNvPr id="14" name="Oval 13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0138" y="2137073"/>
            <a:ext cx="436123" cy="551854"/>
            <a:chOff x="2841670" y="1271812"/>
            <a:chExt cx="436123" cy="551854"/>
          </a:xfrm>
        </p:grpSpPr>
        <p:sp>
          <p:nvSpPr>
            <p:cNvPr id="12" name="Right Arrow 11"/>
            <p:cNvSpPr/>
            <p:nvPr/>
          </p:nvSpPr>
          <p:spPr>
            <a:xfrm rot="1944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6"/>
            <p:cNvSpPr/>
            <p:nvPr/>
          </p:nvSpPr>
          <p:spPr>
            <a:xfrm rot="19440000">
              <a:off x="2854164" y="1420635"/>
              <a:ext cx="305286" cy="331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6677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:a16="http://schemas.microsoft.com/office/drawing/2014/main" xmlns="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:a16="http://schemas.microsoft.com/office/drawing/2014/main" xmlns="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:a16="http://schemas.microsoft.com/office/drawing/2014/main" xmlns="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:a16="http://schemas.microsoft.com/office/drawing/2014/main" xmlns="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:a16="http://schemas.microsoft.com/office/drawing/2014/main" xmlns="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:a16="http://schemas.microsoft.com/office/drawing/2014/main" xmlns="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13583</TotalTime>
  <Words>931</Words>
  <Application>Microsoft Macintosh PowerPoint</Application>
  <PresentationFormat>Widescreen</PresentationFormat>
  <Paragraphs>278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Andale Mono</vt:lpstr>
      <vt:lpstr>Calibri</vt:lpstr>
      <vt:lpstr>Calibri Light</vt:lpstr>
      <vt:lpstr>DengXian</vt:lpstr>
      <vt:lpstr>Mangal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Josée Martens</cp:lastModifiedBy>
  <cp:revision>79</cp:revision>
  <cp:lastPrinted>2017-02-14T03:21:07Z</cp:lastPrinted>
  <dcterms:created xsi:type="dcterms:W3CDTF">2017-01-24T19:21:40Z</dcterms:created>
  <dcterms:modified xsi:type="dcterms:W3CDTF">2017-08-26T18:40:59Z</dcterms:modified>
</cp:coreProperties>
</file>