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474D6-DDCC-2D48-B9DC-182807E49C2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0E4CE-2413-9248-A947-9B220A22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1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433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0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9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16840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77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80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1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5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5" name="Oval 5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26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23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3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3" idx="6"/>
            </p:cNvCxnSpPr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33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Elbow Connector 36"/>
            <p:cNvCxnSpPr>
              <a:stCxn id="55" idx="0"/>
            </p:cNvCxnSpPr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55" idx="4"/>
            </p:cNvCxnSpPr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2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29" idx="1"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6" idx="0"/>
            </p:cNvCxnSpPr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6" idx="4"/>
              <a:endCxn id="23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2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6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81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81024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7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31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8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5" name="Oval 5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26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23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3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3" idx="6"/>
            </p:cNvCxnSpPr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33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Elbow Connector 36"/>
            <p:cNvCxnSpPr>
              <a:stCxn id="55" idx="0"/>
            </p:cNvCxnSpPr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55" idx="4"/>
            </p:cNvCxnSpPr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2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29" idx="1"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6" idx="0"/>
            </p:cNvCxnSpPr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6" idx="4"/>
              <a:endCxn id="23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8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99592" y="1310997"/>
            <a:ext cx="10476282" cy="5220462"/>
            <a:chOff x="99592" y="1310997"/>
            <a:chExt cx="10476282" cy="5220462"/>
          </a:xfrm>
        </p:grpSpPr>
        <p:grpSp>
          <p:nvGrpSpPr>
            <p:cNvPr id="118" name="Group 117"/>
            <p:cNvGrpSpPr/>
            <p:nvPr/>
          </p:nvGrpSpPr>
          <p:grpSpPr>
            <a:xfrm>
              <a:off x="99592" y="1836058"/>
              <a:ext cx="10476282" cy="4695401"/>
              <a:chOff x="99592" y="1836058"/>
              <a:chExt cx="10476282" cy="4695401"/>
            </a:xfrm>
          </p:grpSpPr>
          <p:sp>
            <p:nvSpPr>
              <p:cNvPr id="8" name="Flowchart: Magnetic Disk 2"/>
              <p:cNvSpPr/>
              <p:nvPr/>
            </p:nvSpPr>
            <p:spPr bwMode="auto">
              <a:xfrm>
                <a:off x="9105754" y="2896803"/>
                <a:ext cx="1470120" cy="1261169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Store for Sessions /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Services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(SQL Server or PostgreSQL)</a:t>
                </a: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8527894" y="3548391"/>
                <a:ext cx="527060" cy="0"/>
              </a:xfrm>
              <a:prstGeom prst="straightConnector1">
                <a:avLst/>
              </a:prstGeom>
              <a:ln w="3492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  <a:stCxn id="27" idx="2"/>
                <a:endCxn id="33" idx="0"/>
              </p:cNvCxnSpPr>
              <p:nvPr/>
            </p:nvCxnSpPr>
            <p:spPr>
              <a:xfrm>
                <a:off x="4411546" y="4000222"/>
                <a:ext cx="0" cy="955366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 bwMode="auto">
              <a:xfrm>
                <a:off x="3652031" y="2862609"/>
                <a:ext cx="4875863" cy="1371563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906925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212833" y="3033582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7264653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09455" y="321431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652031" y="4782900"/>
                <a:ext cx="4875863" cy="1348066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906925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212833" y="4966572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264653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9455" y="514730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9" name="Straight Arrow Connector 38"/>
              <p:cNvCxnSpPr>
                <a:cxnSpLocks/>
              </p:cNvCxnSpPr>
              <p:nvPr/>
            </p:nvCxnSpPr>
            <p:spPr>
              <a:xfrm>
                <a:off x="4433038" y="4039336"/>
                <a:ext cx="1161375" cy="91625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</p:cNvCxnSpPr>
              <p:nvPr/>
            </p:nvCxnSpPr>
            <p:spPr>
              <a:xfrm>
                <a:off x="4411545" y="4028732"/>
                <a:ext cx="3361108" cy="1008659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 flipH="1">
                <a:off x="4571432" y="4011014"/>
                <a:ext cx="1142604" cy="91942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>
                <a:off x="5738944" y="4027002"/>
                <a:ext cx="2103443" cy="939570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28" idx="2"/>
              </p:cNvCxnSpPr>
              <p:nvPr/>
            </p:nvCxnSpPr>
            <p:spPr>
              <a:xfrm flipH="1">
                <a:off x="5706128" y="4011206"/>
                <a:ext cx="11326" cy="93021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9231544" y="2470006"/>
                <a:ext cx="1218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Can talk to each </a:t>
                </a:r>
                <a:br>
                  <a:rPr lang="en-US" sz="1200" dirty="0" smtClean="0"/>
                </a:br>
                <a:r>
                  <a:rPr lang="en-US" sz="1200" dirty="0" smtClean="0"/>
                  <a:t>web node</a:t>
                </a:r>
                <a:endParaRPr lang="en-US" sz="12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84752" y="4399092"/>
                <a:ext cx="1354847" cy="1147302"/>
                <a:chOff x="8951873" y="1809241"/>
                <a:chExt cx="1285415" cy="1145504"/>
              </a:xfrm>
            </p:grpSpPr>
            <p:sp>
              <p:nvSpPr>
                <p:cNvPr id="69" name="Oval 68"/>
                <p:cNvSpPr>
                  <a:spLocks noChangeAspect="1"/>
                </p:cNvSpPr>
                <p:nvPr/>
              </p:nvSpPr>
              <p:spPr bwMode="auto">
                <a:xfrm>
                  <a:off x="8951873" y="1809241"/>
                  <a:ext cx="1118166" cy="1145504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40" spc="-51" dirty="0">
                    <a:solidFill>
                      <a:schemeClr val="tx1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0" name="Freeform 53"/>
                <p:cNvSpPr>
                  <a:spLocks noEditPoints="1"/>
                </p:cNvSpPr>
                <p:nvPr/>
              </p:nvSpPr>
              <p:spPr bwMode="auto">
                <a:xfrm>
                  <a:off x="9180712" y="2032860"/>
                  <a:ext cx="521975" cy="763384"/>
                </a:xfrm>
                <a:custGeom>
                  <a:avLst/>
                  <a:gdLst>
                    <a:gd name="T0" fmla="*/ 1011 w 1280"/>
                    <a:gd name="T1" fmla="*/ 1048 h 1827"/>
                    <a:gd name="T2" fmla="*/ 958 w 1280"/>
                    <a:gd name="T3" fmla="*/ 1013 h 1827"/>
                    <a:gd name="T4" fmla="*/ 847 w 1280"/>
                    <a:gd name="T5" fmla="*/ 961 h 1827"/>
                    <a:gd name="T6" fmla="*/ 814 w 1280"/>
                    <a:gd name="T7" fmla="*/ 965 h 1827"/>
                    <a:gd name="T8" fmla="*/ 710 w 1280"/>
                    <a:gd name="T9" fmla="*/ 572 h 1827"/>
                    <a:gd name="T10" fmla="*/ 601 w 1280"/>
                    <a:gd name="T11" fmla="*/ 594 h 1827"/>
                    <a:gd name="T12" fmla="*/ 705 w 1280"/>
                    <a:gd name="T13" fmla="*/ 1159 h 1827"/>
                    <a:gd name="T14" fmla="*/ 663 w 1280"/>
                    <a:gd name="T15" fmla="*/ 1238 h 1827"/>
                    <a:gd name="T16" fmla="*/ 504 w 1280"/>
                    <a:gd name="T17" fmla="*/ 1112 h 1827"/>
                    <a:gd name="T18" fmla="*/ 348 w 1280"/>
                    <a:gd name="T19" fmla="*/ 1032 h 1827"/>
                    <a:gd name="T20" fmla="*/ 378 w 1280"/>
                    <a:gd name="T21" fmla="*/ 1138 h 1827"/>
                    <a:gd name="T22" fmla="*/ 416 w 1280"/>
                    <a:gd name="T23" fmla="*/ 1245 h 1827"/>
                    <a:gd name="T24" fmla="*/ 492 w 1280"/>
                    <a:gd name="T25" fmla="*/ 1368 h 1827"/>
                    <a:gd name="T26" fmla="*/ 729 w 1280"/>
                    <a:gd name="T27" fmla="*/ 1659 h 1827"/>
                    <a:gd name="T28" fmla="*/ 805 w 1280"/>
                    <a:gd name="T29" fmla="*/ 1827 h 1827"/>
                    <a:gd name="T30" fmla="*/ 1238 w 1280"/>
                    <a:gd name="T31" fmla="*/ 1652 h 1827"/>
                    <a:gd name="T32" fmla="*/ 1257 w 1280"/>
                    <a:gd name="T33" fmla="*/ 1576 h 1827"/>
                    <a:gd name="T34" fmla="*/ 1273 w 1280"/>
                    <a:gd name="T35" fmla="*/ 1354 h 1827"/>
                    <a:gd name="T36" fmla="*/ 1198 w 1280"/>
                    <a:gd name="T37" fmla="*/ 1207 h 1827"/>
                    <a:gd name="T38" fmla="*/ 1131 w 1280"/>
                    <a:gd name="T39" fmla="*/ 1112 h 1827"/>
                    <a:gd name="T40" fmla="*/ 826 w 1280"/>
                    <a:gd name="T41" fmla="*/ 381 h 1827"/>
                    <a:gd name="T42" fmla="*/ 442 w 1280"/>
                    <a:gd name="T43" fmla="*/ 0 h 1827"/>
                    <a:gd name="T44" fmla="*/ 826 w 1280"/>
                    <a:gd name="T45" fmla="*/ 381 h 1827"/>
                    <a:gd name="T46" fmla="*/ 386 w 1280"/>
                    <a:gd name="T47" fmla="*/ 381 h 1827"/>
                    <a:gd name="T48" fmla="*/ 0 w 1280"/>
                    <a:gd name="T49" fmla="*/ 0 h 1827"/>
                    <a:gd name="T50" fmla="*/ 386 w 1280"/>
                    <a:gd name="T51" fmla="*/ 381 h 1827"/>
                    <a:gd name="T52" fmla="*/ 594 w 1280"/>
                    <a:gd name="T53" fmla="*/ 821 h 1827"/>
                    <a:gd name="T54" fmla="*/ 442 w 1280"/>
                    <a:gd name="T55" fmla="*/ 437 h 1827"/>
                    <a:gd name="T56" fmla="*/ 826 w 1280"/>
                    <a:gd name="T57" fmla="*/ 821 h 1827"/>
                    <a:gd name="T58" fmla="*/ 755 w 1280"/>
                    <a:gd name="T59" fmla="*/ 561 h 1827"/>
                    <a:gd name="T60" fmla="*/ 755 w 1280"/>
                    <a:gd name="T61" fmla="*/ 561 h 1827"/>
                    <a:gd name="T62" fmla="*/ 636 w 1280"/>
                    <a:gd name="T63" fmla="*/ 480 h 1827"/>
                    <a:gd name="T64" fmla="*/ 554 w 1280"/>
                    <a:gd name="T65" fmla="*/ 601 h 1827"/>
                    <a:gd name="T66" fmla="*/ 594 w 1280"/>
                    <a:gd name="T67" fmla="*/ 821 h 1827"/>
                    <a:gd name="T68" fmla="*/ 0 w 1280"/>
                    <a:gd name="T69" fmla="*/ 1261 h 1827"/>
                    <a:gd name="T70" fmla="*/ 606 w 1280"/>
                    <a:gd name="T71" fmla="*/ 880 h 1827"/>
                    <a:gd name="T72" fmla="*/ 658 w 1280"/>
                    <a:gd name="T73" fmla="*/ 1157 h 1827"/>
                    <a:gd name="T74" fmla="*/ 658 w 1280"/>
                    <a:gd name="T75" fmla="*/ 1159 h 1827"/>
                    <a:gd name="T76" fmla="*/ 644 w 1280"/>
                    <a:gd name="T77" fmla="*/ 1193 h 1827"/>
                    <a:gd name="T78" fmla="*/ 608 w 1280"/>
                    <a:gd name="T79" fmla="*/ 1178 h 1827"/>
                    <a:gd name="T80" fmla="*/ 563 w 1280"/>
                    <a:gd name="T81" fmla="*/ 1117 h 1827"/>
                    <a:gd name="T82" fmla="*/ 532 w 1280"/>
                    <a:gd name="T83" fmla="*/ 1067 h 1827"/>
                    <a:gd name="T84" fmla="*/ 388 w 1280"/>
                    <a:gd name="T85" fmla="*/ 972 h 1827"/>
                    <a:gd name="T86" fmla="*/ 298 w 1280"/>
                    <a:gd name="T87" fmla="*/ 1105 h 1827"/>
                    <a:gd name="T88" fmla="*/ 336 w 1280"/>
                    <a:gd name="T89" fmla="*/ 1157 h 1827"/>
                    <a:gd name="T90" fmla="*/ 357 w 1280"/>
                    <a:gd name="T91" fmla="*/ 1219 h 1827"/>
                    <a:gd name="T92" fmla="*/ 386 w 1280"/>
                    <a:gd name="T93" fmla="*/ 821 h 1827"/>
                    <a:gd name="T94" fmla="*/ 0 w 1280"/>
                    <a:gd name="T95" fmla="*/ 437 h 1827"/>
                    <a:gd name="T96" fmla="*/ 386 w 1280"/>
                    <a:gd name="T97" fmla="*/ 821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80" h="1827">
                      <a:moveTo>
                        <a:pt x="1013" y="1048"/>
                      </a:moveTo>
                      <a:cubicBezTo>
                        <a:pt x="1011" y="1048"/>
                        <a:pt x="1011" y="1048"/>
                        <a:pt x="1011" y="1048"/>
                      </a:cubicBezTo>
                      <a:cubicBezTo>
                        <a:pt x="977" y="1046"/>
                        <a:pt x="977" y="1046"/>
                        <a:pt x="977" y="1046"/>
                      </a:cubicBezTo>
                      <a:cubicBezTo>
                        <a:pt x="958" y="1013"/>
                        <a:pt x="958" y="1013"/>
                        <a:pt x="958" y="1013"/>
                      </a:cubicBezTo>
                      <a:cubicBezTo>
                        <a:pt x="954" y="1008"/>
                        <a:pt x="951" y="1003"/>
                        <a:pt x="947" y="998"/>
                      </a:cubicBezTo>
                      <a:cubicBezTo>
                        <a:pt x="918" y="975"/>
                        <a:pt x="885" y="961"/>
                        <a:pt x="847" y="961"/>
                      </a:cubicBezTo>
                      <a:cubicBezTo>
                        <a:pt x="814" y="968"/>
                        <a:pt x="814" y="968"/>
                        <a:pt x="814" y="968"/>
                      </a:cubicBezTo>
                      <a:cubicBezTo>
                        <a:pt x="814" y="965"/>
                        <a:pt x="814" y="965"/>
                        <a:pt x="814" y="965"/>
                      </a:cubicBezTo>
                      <a:cubicBezTo>
                        <a:pt x="814" y="963"/>
                        <a:pt x="814" y="963"/>
                        <a:pt x="814" y="963"/>
                      </a:cubicBezTo>
                      <a:cubicBezTo>
                        <a:pt x="710" y="572"/>
                        <a:pt x="710" y="572"/>
                        <a:pt x="710" y="572"/>
                      </a:cubicBezTo>
                      <a:cubicBezTo>
                        <a:pt x="696" y="523"/>
                        <a:pt x="672" y="523"/>
                        <a:pt x="644" y="527"/>
                      </a:cubicBezTo>
                      <a:cubicBezTo>
                        <a:pt x="644" y="527"/>
                        <a:pt x="589" y="535"/>
                        <a:pt x="601" y="594"/>
                      </a:cubicBezTo>
                      <a:cubicBezTo>
                        <a:pt x="703" y="1140"/>
                        <a:pt x="703" y="1140"/>
                        <a:pt x="703" y="1140"/>
                      </a:cubicBezTo>
                      <a:cubicBezTo>
                        <a:pt x="703" y="1148"/>
                        <a:pt x="705" y="1152"/>
                        <a:pt x="705" y="1159"/>
                      </a:cubicBezTo>
                      <a:cubicBezTo>
                        <a:pt x="705" y="1183"/>
                        <a:pt x="696" y="1207"/>
                        <a:pt x="679" y="1226"/>
                      </a:cubicBezTo>
                      <a:cubicBezTo>
                        <a:pt x="674" y="1233"/>
                        <a:pt x="667" y="1238"/>
                        <a:pt x="663" y="1238"/>
                      </a:cubicBezTo>
                      <a:cubicBezTo>
                        <a:pt x="632" y="1242"/>
                        <a:pt x="603" y="1235"/>
                        <a:pt x="577" y="1216"/>
                      </a:cubicBezTo>
                      <a:cubicBezTo>
                        <a:pt x="547" y="1193"/>
                        <a:pt x="525" y="1143"/>
                        <a:pt x="504" y="1112"/>
                      </a:cubicBezTo>
                      <a:cubicBezTo>
                        <a:pt x="492" y="1093"/>
                        <a:pt x="483" y="1072"/>
                        <a:pt x="468" y="1055"/>
                      </a:cubicBezTo>
                      <a:cubicBezTo>
                        <a:pt x="440" y="1027"/>
                        <a:pt x="383" y="1003"/>
                        <a:pt x="348" y="1032"/>
                      </a:cubicBezTo>
                      <a:cubicBezTo>
                        <a:pt x="338" y="1041"/>
                        <a:pt x="326" y="1065"/>
                        <a:pt x="336" y="1077"/>
                      </a:cubicBezTo>
                      <a:cubicBezTo>
                        <a:pt x="350" y="1096"/>
                        <a:pt x="369" y="1117"/>
                        <a:pt x="378" y="1138"/>
                      </a:cubicBezTo>
                      <a:cubicBezTo>
                        <a:pt x="388" y="1155"/>
                        <a:pt x="393" y="1174"/>
                        <a:pt x="400" y="1193"/>
                      </a:cubicBezTo>
                      <a:cubicBezTo>
                        <a:pt x="404" y="1204"/>
                        <a:pt x="407" y="1235"/>
                        <a:pt x="416" y="1245"/>
                      </a:cubicBezTo>
                      <a:cubicBezTo>
                        <a:pt x="426" y="1254"/>
                        <a:pt x="435" y="1273"/>
                        <a:pt x="442" y="1285"/>
                      </a:cubicBezTo>
                      <a:cubicBezTo>
                        <a:pt x="459" y="1311"/>
                        <a:pt x="483" y="1339"/>
                        <a:pt x="492" y="1368"/>
                      </a:cubicBezTo>
                      <a:cubicBezTo>
                        <a:pt x="525" y="1415"/>
                        <a:pt x="539" y="1477"/>
                        <a:pt x="575" y="1522"/>
                      </a:cubicBezTo>
                      <a:cubicBezTo>
                        <a:pt x="620" y="1576"/>
                        <a:pt x="663" y="1628"/>
                        <a:pt x="729" y="1659"/>
                      </a:cubicBezTo>
                      <a:cubicBezTo>
                        <a:pt x="752" y="1673"/>
                        <a:pt x="769" y="1692"/>
                        <a:pt x="783" y="1713"/>
                      </a:cubicBezTo>
                      <a:cubicBezTo>
                        <a:pt x="805" y="1827"/>
                        <a:pt x="805" y="1827"/>
                        <a:pt x="805" y="1827"/>
                      </a:cubicBezTo>
                      <a:cubicBezTo>
                        <a:pt x="887" y="1813"/>
                        <a:pt x="1224" y="1756"/>
                        <a:pt x="1259" y="1749"/>
                      </a:cubicBezTo>
                      <a:cubicBezTo>
                        <a:pt x="1238" y="1652"/>
                        <a:pt x="1238" y="1652"/>
                        <a:pt x="1238" y="1652"/>
                      </a:cubicBezTo>
                      <a:cubicBezTo>
                        <a:pt x="1235" y="1649"/>
                        <a:pt x="1235" y="1649"/>
                        <a:pt x="1235" y="1649"/>
                      </a:cubicBezTo>
                      <a:cubicBezTo>
                        <a:pt x="1245" y="1626"/>
                        <a:pt x="1250" y="1600"/>
                        <a:pt x="1257" y="1576"/>
                      </a:cubicBezTo>
                      <a:cubicBezTo>
                        <a:pt x="1262" y="1555"/>
                        <a:pt x="1266" y="1536"/>
                        <a:pt x="1266" y="1514"/>
                      </a:cubicBezTo>
                      <a:cubicBezTo>
                        <a:pt x="1269" y="1462"/>
                        <a:pt x="1271" y="1408"/>
                        <a:pt x="1273" y="1354"/>
                      </a:cubicBezTo>
                      <a:cubicBezTo>
                        <a:pt x="1273" y="1344"/>
                        <a:pt x="1273" y="1335"/>
                        <a:pt x="1276" y="1325"/>
                      </a:cubicBezTo>
                      <a:cubicBezTo>
                        <a:pt x="1280" y="1294"/>
                        <a:pt x="1262" y="1211"/>
                        <a:pt x="1198" y="1207"/>
                      </a:cubicBezTo>
                      <a:cubicBezTo>
                        <a:pt x="1195" y="1207"/>
                        <a:pt x="1195" y="1207"/>
                        <a:pt x="1195" y="1204"/>
                      </a:cubicBezTo>
                      <a:cubicBezTo>
                        <a:pt x="1179" y="1171"/>
                        <a:pt x="1157" y="1140"/>
                        <a:pt x="1131" y="1112"/>
                      </a:cubicBezTo>
                      <a:cubicBezTo>
                        <a:pt x="1101" y="1079"/>
                        <a:pt x="1058" y="1055"/>
                        <a:pt x="1013" y="1048"/>
                      </a:cubicBezTo>
                      <a:close/>
                      <a:moveTo>
                        <a:pt x="826" y="381"/>
                      </a:moveTo>
                      <a:cubicBezTo>
                        <a:pt x="442" y="381"/>
                        <a:pt x="442" y="381"/>
                        <a:pt x="442" y="38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826" y="0"/>
                        <a:pt x="826" y="0"/>
                        <a:pt x="826" y="0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lose/>
                      <a:moveTo>
                        <a:pt x="386" y="381"/>
                      </a:move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lose/>
                      <a:moveTo>
                        <a:pt x="594" y="821"/>
                      </a:moveTo>
                      <a:cubicBezTo>
                        <a:pt x="442" y="821"/>
                        <a:pt x="442" y="821"/>
                        <a:pt x="442" y="821"/>
                      </a:cubicBezTo>
                      <a:cubicBezTo>
                        <a:pt x="442" y="437"/>
                        <a:pt x="442" y="437"/>
                        <a:pt x="442" y="437"/>
                      </a:cubicBezTo>
                      <a:cubicBezTo>
                        <a:pt x="826" y="437"/>
                        <a:pt x="826" y="437"/>
                        <a:pt x="826" y="437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36" y="492"/>
                        <a:pt x="693" y="478"/>
                        <a:pt x="663" y="478"/>
                      </a:cubicBezTo>
                      <a:cubicBezTo>
                        <a:pt x="653" y="478"/>
                        <a:pt x="644" y="478"/>
                        <a:pt x="636" y="480"/>
                      </a:cubicBezTo>
                      <a:cubicBezTo>
                        <a:pt x="627" y="482"/>
                        <a:pt x="591" y="490"/>
                        <a:pt x="570" y="520"/>
                      </a:cubicBezTo>
                      <a:cubicBezTo>
                        <a:pt x="558" y="537"/>
                        <a:pt x="547" y="563"/>
                        <a:pt x="554" y="60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lose/>
                      <a:moveTo>
                        <a:pt x="371" y="1261"/>
                      </a:moveTo>
                      <a:cubicBezTo>
                        <a:pt x="0" y="1261"/>
                        <a:pt x="0" y="1261"/>
                        <a:pt x="0" y="1261"/>
                      </a:cubicBezTo>
                      <a:cubicBezTo>
                        <a:pt x="0" y="880"/>
                        <a:pt x="0" y="880"/>
                        <a:pt x="0" y="880"/>
                      </a:cubicBezTo>
                      <a:cubicBezTo>
                        <a:pt x="606" y="880"/>
                        <a:pt x="606" y="880"/>
                        <a:pt x="606" y="880"/>
                      </a:cubicBezTo>
                      <a:cubicBezTo>
                        <a:pt x="655" y="1150"/>
                        <a:pt x="655" y="1150"/>
                        <a:pt x="655" y="1150"/>
                      </a:cubicBezTo>
                      <a:cubicBezTo>
                        <a:pt x="655" y="1152"/>
                        <a:pt x="658" y="1155"/>
                        <a:pt x="658" y="1157"/>
                      </a:cubicBezTo>
                      <a:cubicBezTo>
                        <a:pt x="658" y="1157"/>
                        <a:pt x="658" y="1157"/>
                        <a:pt x="658" y="1157"/>
                      </a:cubicBezTo>
                      <a:cubicBezTo>
                        <a:pt x="658" y="1159"/>
                        <a:pt x="658" y="1159"/>
                        <a:pt x="658" y="1159"/>
                      </a:cubicBezTo>
                      <a:cubicBezTo>
                        <a:pt x="658" y="1171"/>
                        <a:pt x="653" y="1181"/>
                        <a:pt x="646" y="1193"/>
                      </a:cubicBezTo>
                      <a:cubicBezTo>
                        <a:pt x="644" y="1193"/>
                        <a:pt x="644" y="1193"/>
                        <a:pt x="644" y="1193"/>
                      </a:cubicBezTo>
                      <a:cubicBezTo>
                        <a:pt x="632" y="1193"/>
                        <a:pt x="620" y="118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591" y="1167"/>
                        <a:pt x="577" y="1140"/>
                        <a:pt x="563" y="1117"/>
                      </a:cubicBezTo>
                      <a:cubicBezTo>
                        <a:pt x="556" y="1107"/>
                        <a:pt x="551" y="1096"/>
                        <a:pt x="544" y="1086"/>
                      </a:cubicBezTo>
                      <a:cubicBezTo>
                        <a:pt x="539" y="1079"/>
                        <a:pt x="537" y="1074"/>
                        <a:pt x="532" y="1067"/>
                      </a:cubicBezTo>
                      <a:cubicBezTo>
                        <a:pt x="525" y="1053"/>
                        <a:pt x="516" y="1036"/>
                        <a:pt x="502" y="1022"/>
                      </a:cubicBezTo>
                      <a:cubicBezTo>
                        <a:pt x="473" y="991"/>
                        <a:pt x="428" y="972"/>
                        <a:pt x="388" y="972"/>
                      </a:cubicBezTo>
                      <a:cubicBezTo>
                        <a:pt x="362" y="972"/>
                        <a:pt x="338" y="980"/>
                        <a:pt x="319" y="994"/>
                      </a:cubicBezTo>
                      <a:cubicBezTo>
                        <a:pt x="293" y="1017"/>
                        <a:pt x="270" y="1069"/>
                        <a:pt x="298" y="1105"/>
                      </a:cubicBezTo>
                      <a:cubicBezTo>
                        <a:pt x="303" y="1110"/>
                        <a:pt x="305" y="1114"/>
                        <a:pt x="310" y="1119"/>
                      </a:cubicBezTo>
                      <a:cubicBezTo>
                        <a:pt x="319" y="1133"/>
                        <a:pt x="331" y="1148"/>
                        <a:pt x="336" y="1157"/>
                      </a:cubicBezTo>
                      <a:cubicBezTo>
                        <a:pt x="343" y="1174"/>
                        <a:pt x="350" y="1193"/>
                        <a:pt x="355" y="1207"/>
                      </a:cubicBezTo>
                      <a:cubicBezTo>
                        <a:pt x="355" y="1209"/>
                        <a:pt x="357" y="1214"/>
                        <a:pt x="357" y="1219"/>
                      </a:cubicBezTo>
                      <a:cubicBezTo>
                        <a:pt x="359" y="1233"/>
                        <a:pt x="364" y="1247"/>
                        <a:pt x="371" y="1261"/>
                      </a:cubicBezTo>
                      <a:close/>
                      <a:moveTo>
                        <a:pt x="386" y="821"/>
                      </a:move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386" y="437"/>
                        <a:pt x="386" y="437"/>
                        <a:pt x="386" y="437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38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9482876" y="2120068"/>
                  <a:ext cx="754412" cy="406265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b="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Apps</a:t>
                  </a: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885490" y="3993120"/>
                <a:ext cx="1116377" cy="183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400" dirty="0" smtClean="0"/>
                  <a:t>Authenticated REST </a:t>
                </a:r>
                <a:r>
                  <a:rPr lang="en-US" sz="1400" dirty="0"/>
                  <a:t>API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calls</a:t>
                </a:r>
                <a:endParaRPr lang="en-US" sz="1400" dirty="0"/>
              </a:p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endParaRPr lang="en-US" sz="1400" dirty="0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99592" y="1836058"/>
                <a:ext cx="1512960" cy="1715893"/>
                <a:chOff x="2084627" y="1114466"/>
                <a:chExt cx="2209847" cy="2032632"/>
              </a:xfrm>
            </p:grpSpPr>
            <p:pic>
              <p:nvPicPr>
                <p:cNvPr id="76" name="Picture 79"/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084627" y="1114466"/>
                  <a:ext cx="2209847" cy="20326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2107345" y="1666230"/>
                  <a:ext cx="2171062" cy="7775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 defTabSz="931881"/>
                  <a:r>
                    <a:rPr lang="en-US" sz="1400" b="1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 R Client</a:t>
                  </a:r>
                </a:p>
                <a:p>
                  <a:pPr algn="ctr" defTabSz="931881"/>
                  <a:endParaRPr lang="en-US" sz="7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 defTabSz="931881"/>
                  <a:r>
                    <a:rPr lang="en-US" sz="12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(mrsdeploy package</a:t>
                  </a:r>
                  <a:r>
                    <a:rPr lang="en-US" sz="16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)</a:t>
                  </a:r>
                  <a:endParaRPr lang="en-US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791259" y="3024250"/>
                <a:ext cx="1626307" cy="1107972"/>
                <a:chOff x="1537721" y="4039336"/>
                <a:chExt cx="2351673" cy="1107972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943101" y="4039336"/>
                  <a:ext cx="1482158" cy="110797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537721" y="4156308"/>
                  <a:ext cx="2351673" cy="9048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smtClean="0"/>
                    <a:t>Load </a:t>
                  </a:r>
                  <a:br>
                    <a:rPr lang="en-US" sz="1600" smtClean="0"/>
                  </a:br>
                  <a:r>
                    <a:rPr lang="en-US" sz="1600" smtClean="0"/>
                    <a:t>Balancer</a:t>
                  </a:r>
                  <a:br>
                    <a:rPr lang="en-US" sz="1600" smtClean="0"/>
                  </a:br>
                  <a:r>
                    <a:rPr lang="en-US" sz="1200" smtClean="0"/>
                    <a:t>of </a:t>
                  </a:r>
                  <a:r>
                    <a:rPr lang="en-US" sz="1200" dirty="0" smtClean="0"/>
                    <a:t>your choice</a:t>
                  </a:r>
                  <a:endParaRPr lang="en-US" sz="1200" dirty="0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 bwMode="auto">
              <a:xfrm>
                <a:off x="3461900" y="2667001"/>
                <a:ext cx="5264626" cy="386445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73397" y="6210981"/>
                <a:ext cx="43847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/>
                    </a:solidFill>
                  </a:rPr>
                  <a:t>Node configurations for operationalization with R Server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1632107" y="2402208"/>
                <a:ext cx="621846" cy="57576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1329443" y="4222655"/>
                <a:ext cx="909353" cy="487752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endCxn id="26" idx="1"/>
              </p:cNvCxnSpPr>
              <p:nvPr/>
            </p:nvCxnSpPr>
            <p:spPr>
              <a:xfrm flipV="1">
                <a:off x="3096592" y="3548391"/>
                <a:ext cx="555439" cy="761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9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310997"/>
              <a:ext cx="1193800" cy="103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6165760" y="1314630"/>
              <a:ext cx="1774623" cy="11480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Authentication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Directory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1" name="Straight Arrow Connector 120"/>
            <p:cNvCxnSpPr>
              <a:stCxn id="26" idx="0"/>
            </p:cNvCxnSpPr>
            <p:nvPr/>
          </p:nvCxnSpPr>
          <p:spPr>
            <a:xfrm flipH="1" flipV="1">
              <a:off x="6083300" y="2348337"/>
              <a:ext cx="6663" cy="514272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5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5" name="Oval 5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26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23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3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3" idx="6"/>
            </p:cNvCxnSpPr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33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Elbow Connector 36"/>
            <p:cNvCxnSpPr>
              <a:stCxn id="55" idx="0"/>
            </p:cNvCxnSpPr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55" idx="4"/>
            </p:cNvCxnSpPr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2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29" idx="1"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6" idx="0"/>
            </p:cNvCxnSpPr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6" idx="4"/>
              <a:endCxn id="23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26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2388</Words>
  <Application>Microsoft Macintosh PowerPoint</Application>
  <PresentationFormat>Widescreen</PresentationFormat>
  <Paragraphs>647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51</cp:revision>
  <cp:lastPrinted>2017-02-14T03:21:07Z</cp:lastPrinted>
  <dcterms:created xsi:type="dcterms:W3CDTF">2017-01-24T19:21:40Z</dcterms:created>
  <dcterms:modified xsi:type="dcterms:W3CDTF">2017-03-22T04:03:40Z</dcterms:modified>
</cp:coreProperties>
</file>