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4" r:id="rId4"/>
    <p:sldId id="260" r:id="rId5"/>
    <p:sldId id="261" r:id="rId6"/>
    <p:sldId id="258" r:id="rId7"/>
    <p:sldId id="257" r:id="rId8"/>
    <p:sldId id="259" r:id="rId9"/>
    <p:sldId id="262" r:id="rId10"/>
    <p:sldId id="263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1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>
            <a:off x="3457296" y="3683290"/>
            <a:ext cx="2427156" cy="80406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" idx="1"/>
          </p:cNvCxnSpPr>
          <p:nvPr/>
        </p:nvCxnSpPr>
        <p:spPr>
          <a:xfrm flipH="1" flipV="1">
            <a:off x="3975760" y="2967862"/>
            <a:ext cx="1908692" cy="59434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884452" y="45491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368445" y="3560222"/>
            <a:ext cx="6955" cy="97977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712787" y="2928111"/>
            <a:ext cx="1507414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Store for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Sessions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3" idx="3"/>
          </p:cNvCxnSpPr>
          <p:nvPr/>
        </p:nvCxnSpPr>
        <p:spPr>
          <a:xfrm flipH="1">
            <a:off x="6893693" y="3560222"/>
            <a:ext cx="650107" cy="19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884452" y="30733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74625" y="4027986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92659" y="435674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86388" y="2272379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9" y="2399955"/>
            <a:ext cx="3806842" cy="3276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One-box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79144" y="2470006"/>
            <a:ext cx="121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18156" y="530463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950262" y="53290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093031" y="273234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322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operationalization enabled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10281" y="1176372"/>
            <a:ext cx="545934" cy="6338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90469" y="1166200"/>
            <a:ext cx="630975" cy="6330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1300" y="4191829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7770748" y="4290601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700831" y="4900778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7264400" y="4900778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20948" y="4303582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15" name="Chevron 14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lvl="0" algn="ctr">
                <a:defRPr/>
              </a:pPr>
              <a:r>
                <a:rPr lang="en-US" sz="1300" b="1" kern="0" dirty="0">
                  <a:solidFill>
                    <a:schemeClr val="bg1"/>
                  </a:solidFill>
                </a:rPr>
                <a:t>Add authentication </a:t>
              </a:r>
              <a:br>
                <a:rPr lang="en-US" sz="1300" b="1" kern="0" dirty="0">
                  <a:solidFill>
                    <a:schemeClr val="bg1"/>
                  </a:solidFill>
                </a:rPr>
              </a:br>
              <a:r>
                <a:rPr lang="en-US" sz="1300" b="1" kern="0" dirty="0">
                  <a:solidFill>
                    <a:schemeClr val="bg1"/>
                  </a:solidFill>
                </a:rPr>
                <a:t>logic to </a:t>
              </a:r>
              <a:br>
                <a:rPr lang="en-US" sz="1300" b="1" kern="0" dirty="0">
                  <a:solidFill>
                    <a:schemeClr val="bg1"/>
                  </a:solidFill>
                </a:rPr>
              </a:br>
              <a:r>
                <a:rPr lang="en-US" sz="1300" b="1" kern="0" dirty="0">
                  <a:solidFill>
                    <a:schemeClr val="bg1"/>
                  </a:solidFill>
                </a:rPr>
                <a:t>application</a:t>
              </a:r>
            </a:p>
          </p:txBody>
        </p:sp>
        <p:cxnSp>
          <p:nvCxnSpPr>
            <p:cNvPr id="16" name="Elbow Connector 15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hevron 12"/>
          <p:cNvSpPr/>
          <p:nvPr/>
        </p:nvSpPr>
        <p:spPr>
          <a:xfrm>
            <a:off x="241300" y="4291990"/>
            <a:ext cx="2311401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Generate Python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client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noProof="0" dirty="0" smtClean="0">
                <a:solidFill>
                  <a:schemeClr val="bg1"/>
                </a:solidFill>
              </a:rPr>
              <a:t>from Core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swagger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243449" y="4316282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300" y="87478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643748" y="186250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573831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137400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3948" y="199231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27" name="Chevron 26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Use swagger file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 generate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client libraries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hevron 28"/>
          <p:cNvSpPr/>
          <p:nvPr/>
        </p:nvSpPr>
        <p:spPr>
          <a:xfrm>
            <a:off x="224881" y="187639"/>
            <a:ext cx="2200820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Get swagger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tool &amp;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116449" y="211931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13213</TotalTime>
  <Words>897</Words>
  <Application>Microsoft Macintosh PowerPoint</Application>
  <PresentationFormat>Widescreen</PresentationFormat>
  <Paragraphs>263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Andale Mono</vt:lpstr>
      <vt:lpstr>Arial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66</cp:revision>
  <cp:lastPrinted>2017-02-14T03:21:07Z</cp:lastPrinted>
  <dcterms:created xsi:type="dcterms:W3CDTF">2017-01-24T19:21:40Z</dcterms:created>
  <dcterms:modified xsi:type="dcterms:W3CDTF">2017-04-05T00:41:17Z</dcterms:modified>
</cp:coreProperties>
</file>