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1" r:id="rId4"/>
    <p:sldId id="264" r:id="rId5"/>
    <p:sldId id="260" r:id="rId6"/>
    <p:sldId id="261" r:id="rId7"/>
    <p:sldId id="258" r:id="rId8"/>
    <p:sldId id="257" r:id="rId9"/>
    <p:sldId id="259" r:id="rId10"/>
    <p:sldId id="262" r:id="rId11"/>
    <p:sldId id="263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410"/>
    <a:srgbClr val="009FDA"/>
    <a:srgbClr val="0091C7"/>
    <a:srgbClr val="60963D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8"/>
    <p:restoredTop sz="94627"/>
  </p:normalViewPr>
  <p:slideViewPr>
    <p:cSldViewPr snapToGrid="0" snapToObjects="1">
      <p:cViewPr>
        <p:scale>
          <a:sx n="100" d="100"/>
          <a:sy n="100" d="100"/>
        </p:scale>
        <p:origin x="-4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19BB-A314-AB44-934F-96DAC9CB225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FE262-181E-CB40-80F7-84F22154E13A}">
      <dgm:prSet phldrT="[Text]" phldr="1"/>
      <dgm:spPr/>
      <dgm:t>
        <a:bodyPr/>
        <a:lstStyle/>
        <a:p>
          <a:endParaRPr lang="en-US"/>
        </a:p>
      </dgm:t>
    </dgm:pt>
    <dgm:pt modelId="{A3C7D13F-B70F-184A-BB37-E9A0AD0D9B66}" type="parTrans" cxnId="{35691530-1210-BB4F-8F43-DF1F848B04CD}">
      <dgm:prSet/>
      <dgm:spPr/>
      <dgm:t>
        <a:bodyPr/>
        <a:lstStyle/>
        <a:p>
          <a:endParaRPr lang="en-US"/>
        </a:p>
      </dgm:t>
    </dgm:pt>
    <dgm:pt modelId="{797BBF48-C13D-AF42-BEBA-C0E6C55B571E}" type="sibTrans" cxnId="{35691530-1210-BB4F-8F43-DF1F848B04CD}">
      <dgm:prSet/>
      <dgm:spPr/>
      <dgm:t>
        <a:bodyPr/>
        <a:lstStyle/>
        <a:p>
          <a:endParaRPr lang="en-US"/>
        </a:p>
      </dgm:t>
    </dgm:pt>
    <dgm:pt modelId="{9EFB4AD8-0190-9944-9C32-EDD1FE392D78}">
      <dgm:prSet phldrT="[Text]" phldr="1"/>
      <dgm:spPr/>
      <dgm:t>
        <a:bodyPr/>
        <a:lstStyle/>
        <a:p>
          <a:endParaRPr lang="en-US"/>
        </a:p>
      </dgm:t>
    </dgm:pt>
    <dgm:pt modelId="{4EA2D703-A91E-B74B-B3E4-6756AD6AAC65}" type="parTrans" cxnId="{5B01792B-CA18-0E40-B8B2-AA0184827006}">
      <dgm:prSet/>
      <dgm:spPr/>
      <dgm:t>
        <a:bodyPr/>
        <a:lstStyle/>
        <a:p>
          <a:endParaRPr lang="en-US"/>
        </a:p>
      </dgm:t>
    </dgm:pt>
    <dgm:pt modelId="{56FA51D4-2409-D243-B384-AFC42BE71DCF}" type="sibTrans" cxnId="{5B01792B-CA18-0E40-B8B2-AA0184827006}">
      <dgm:prSet/>
      <dgm:spPr/>
      <dgm:t>
        <a:bodyPr/>
        <a:lstStyle/>
        <a:p>
          <a:endParaRPr lang="en-US"/>
        </a:p>
      </dgm:t>
    </dgm:pt>
    <dgm:pt modelId="{5AAA9F8D-34A3-8B43-8FAA-13DF04B08228}">
      <dgm:prSet phldrT="[Text]" phldr="1"/>
      <dgm:spPr/>
      <dgm:t>
        <a:bodyPr/>
        <a:lstStyle/>
        <a:p>
          <a:endParaRPr lang="en-US"/>
        </a:p>
      </dgm:t>
    </dgm:pt>
    <dgm:pt modelId="{69E0F43D-CBB4-2F4B-AFDF-390B29844F41}" type="parTrans" cxnId="{974A541B-056B-F849-BFEE-4AFCE7B39B18}">
      <dgm:prSet/>
      <dgm:spPr/>
      <dgm:t>
        <a:bodyPr/>
        <a:lstStyle/>
        <a:p>
          <a:endParaRPr lang="en-US"/>
        </a:p>
      </dgm:t>
    </dgm:pt>
    <dgm:pt modelId="{0A359348-E849-0740-9656-77294AE12FA3}" type="sibTrans" cxnId="{974A541B-056B-F849-BFEE-4AFCE7B39B18}">
      <dgm:prSet/>
      <dgm:spPr/>
      <dgm:t>
        <a:bodyPr/>
        <a:lstStyle/>
        <a:p>
          <a:endParaRPr lang="en-US"/>
        </a:p>
      </dgm:t>
    </dgm:pt>
    <dgm:pt modelId="{1E49EA3A-227D-F341-BB94-B2F4B317729A}">
      <dgm:prSet phldrT="[Text]"/>
      <dgm:spPr/>
      <dgm:t>
        <a:bodyPr/>
        <a:lstStyle/>
        <a:p>
          <a:r>
            <a:rPr lang="en-US" dirty="0" smtClean="0"/>
            <a:t>Create Python session;</a:t>
          </a:r>
        </a:p>
        <a:p>
          <a:r>
            <a:rPr lang="en-US" dirty="0" smtClean="0"/>
            <a:t>Prepare the environment</a:t>
          </a:r>
          <a:endParaRPr lang="en-US" dirty="0"/>
        </a:p>
      </dgm:t>
    </dgm:pt>
    <dgm:pt modelId="{F0E9CEA5-0599-8347-A646-6E047F39E41F}" type="parTrans" cxnId="{037D5E0D-E13E-184A-8589-BE981A5C62C4}">
      <dgm:prSet/>
      <dgm:spPr/>
      <dgm:t>
        <a:bodyPr/>
        <a:lstStyle/>
        <a:p>
          <a:endParaRPr lang="en-US"/>
        </a:p>
      </dgm:t>
    </dgm:pt>
    <dgm:pt modelId="{B58B55B8-EF22-2949-B82A-DAB546B41F2C}" type="sibTrans" cxnId="{037D5E0D-E13E-184A-8589-BE981A5C62C4}">
      <dgm:prSet/>
      <dgm:spPr/>
      <dgm:t>
        <a:bodyPr/>
        <a:lstStyle/>
        <a:p>
          <a:endParaRPr lang="en-US"/>
        </a:p>
      </dgm:t>
    </dgm:pt>
    <dgm:pt modelId="{49F60BE0-41A1-FE41-9417-3EF7609926B5}">
      <dgm:prSet/>
      <dgm:spPr/>
      <dgm:t>
        <a:bodyPr/>
        <a:lstStyle/>
        <a:p>
          <a:r>
            <a:rPr lang="en-US" dirty="0" smtClean="0"/>
            <a:t>Create/train model or code;  </a:t>
          </a:r>
          <a:br>
            <a:rPr lang="en-US" dirty="0" smtClean="0"/>
          </a:br>
          <a:r>
            <a:rPr lang="en-US" dirty="0" smtClean="0"/>
            <a:t>Create environment snapshot</a:t>
          </a:r>
          <a:endParaRPr lang="en-US" dirty="0" smtClean="0"/>
        </a:p>
      </dgm:t>
    </dgm:pt>
    <dgm:pt modelId="{75EB4544-6C46-0146-853E-4362D86FA187}" type="parTrans" cxnId="{BBAB7181-9315-F74D-B730-E7AFF53C415C}">
      <dgm:prSet/>
      <dgm:spPr/>
      <dgm:t>
        <a:bodyPr/>
        <a:lstStyle/>
        <a:p>
          <a:endParaRPr lang="en-US"/>
        </a:p>
      </dgm:t>
    </dgm:pt>
    <dgm:pt modelId="{08D9D748-3A85-2944-8B93-4F45D729AAAB}" type="sibTrans" cxnId="{BBAB7181-9315-F74D-B730-E7AFF53C415C}">
      <dgm:prSet/>
      <dgm:spPr/>
      <dgm:t>
        <a:bodyPr/>
        <a:lstStyle/>
        <a:p>
          <a:endParaRPr lang="en-US"/>
        </a:p>
      </dgm:t>
    </dgm:pt>
    <dgm:pt modelId="{1EA1EC4A-4147-4349-A256-A0604E459F69}" type="pres">
      <dgm:prSet presAssocID="{CF9019BB-A314-AB44-934F-96DAC9CB225B}" presName="cycle" presStyleCnt="0">
        <dgm:presLayoutVars>
          <dgm:dir/>
          <dgm:resizeHandles val="exact"/>
        </dgm:presLayoutVars>
      </dgm:prSet>
      <dgm:spPr/>
    </dgm:pt>
    <dgm:pt modelId="{5A7CDB21-62B8-3E45-853E-DDF0DB9BE9D0}" type="pres">
      <dgm:prSet presAssocID="{49F60BE0-41A1-FE41-9417-3EF7609926B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117EC-4F27-D94F-A869-0AA1EC0AA439}" type="pres">
      <dgm:prSet presAssocID="{08D9D748-3A85-2944-8B93-4F45D729AAAB}" presName="sibTrans" presStyleLbl="sibTrans2D1" presStyleIdx="0" presStyleCnt="5"/>
      <dgm:spPr/>
    </dgm:pt>
    <dgm:pt modelId="{68D62BF0-D1AC-7E4A-BCDA-365285B41783}" type="pres">
      <dgm:prSet presAssocID="{08D9D748-3A85-2944-8B93-4F45D729AAAB}" presName="connectorText" presStyleLbl="sibTrans2D1" presStyleIdx="0" presStyleCnt="5"/>
      <dgm:spPr/>
    </dgm:pt>
    <dgm:pt modelId="{1731CFB3-4ECD-1141-ADB3-471A8BE57366}" type="pres">
      <dgm:prSet presAssocID="{1D6FE262-181E-CB40-80F7-84F22154E13A}" presName="node" presStyleLbl="node1" presStyleIdx="1" presStyleCnt="5">
        <dgm:presLayoutVars>
          <dgm:bulletEnabled val="1"/>
        </dgm:presLayoutVars>
      </dgm:prSet>
      <dgm:spPr/>
    </dgm:pt>
    <dgm:pt modelId="{7EDE5978-0E79-674F-8575-9D3DE327541D}" type="pres">
      <dgm:prSet presAssocID="{797BBF48-C13D-AF42-BEBA-C0E6C55B571E}" presName="sibTrans" presStyleLbl="sibTrans2D1" presStyleIdx="1" presStyleCnt="5"/>
      <dgm:spPr/>
    </dgm:pt>
    <dgm:pt modelId="{D4BCA869-D13D-954C-89F6-DF93B3F4FD0D}" type="pres">
      <dgm:prSet presAssocID="{797BBF48-C13D-AF42-BEBA-C0E6C55B571E}" presName="connectorText" presStyleLbl="sibTrans2D1" presStyleIdx="1" presStyleCnt="5"/>
      <dgm:spPr/>
    </dgm:pt>
    <dgm:pt modelId="{40EBA06A-79BF-2148-BB1C-AE25A81D6FD0}" type="pres">
      <dgm:prSet presAssocID="{9EFB4AD8-0190-9944-9C32-EDD1FE392D78}" presName="node" presStyleLbl="node1" presStyleIdx="2" presStyleCnt="5">
        <dgm:presLayoutVars>
          <dgm:bulletEnabled val="1"/>
        </dgm:presLayoutVars>
      </dgm:prSet>
      <dgm:spPr/>
    </dgm:pt>
    <dgm:pt modelId="{E5FF8ED9-8540-FE43-96DB-7894611816AD}" type="pres">
      <dgm:prSet presAssocID="{56FA51D4-2409-D243-B384-AFC42BE71DCF}" presName="sibTrans" presStyleLbl="sibTrans2D1" presStyleIdx="2" presStyleCnt="5"/>
      <dgm:spPr/>
    </dgm:pt>
    <dgm:pt modelId="{0B54C830-8B85-A74C-93BA-28FDC4A29F5B}" type="pres">
      <dgm:prSet presAssocID="{56FA51D4-2409-D243-B384-AFC42BE71DCF}" presName="connectorText" presStyleLbl="sibTrans2D1" presStyleIdx="2" presStyleCnt="5"/>
      <dgm:spPr/>
    </dgm:pt>
    <dgm:pt modelId="{E4684565-3F46-0148-A2FB-69033F5DA0B8}" type="pres">
      <dgm:prSet presAssocID="{5AAA9F8D-34A3-8B43-8FAA-13DF04B08228}" presName="node" presStyleLbl="node1" presStyleIdx="3" presStyleCnt="5">
        <dgm:presLayoutVars>
          <dgm:bulletEnabled val="1"/>
        </dgm:presLayoutVars>
      </dgm:prSet>
      <dgm:spPr/>
    </dgm:pt>
    <dgm:pt modelId="{B31C2DA6-FF0B-FD4E-9F74-4BC485CD8D75}" type="pres">
      <dgm:prSet presAssocID="{0A359348-E849-0740-9656-77294AE12FA3}" presName="sibTrans" presStyleLbl="sibTrans2D1" presStyleIdx="3" presStyleCnt="5"/>
      <dgm:spPr/>
    </dgm:pt>
    <dgm:pt modelId="{AA06FB99-308E-9947-8601-4C2EECB1CE1A}" type="pres">
      <dgm:prSet presAssocID="{0A359348-E849-0740-9656-77294AE12FA3}" presName="connectorText" presStyleLbl="sibTrans2D1" presStyleIdx="3" presStyleCnt="5"/>
      <dgm:spPr/>
    </dgm:pt>
    <dgm:pt modelId="{DD4CAB41-CAEF-8E40-9D4F-2FCEF1F9D981}" type="pres">
      <dgm:prSet presAssocID="{1E49EA3A-227D-F341-BB94-B2F4B317729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420E6-E17D-E548-934F-24834142FACB}" type="pres">
      <dgm:prSet presAssocID="{B58B55B8-EF22-2949-B82A-DAB546B41F2C}" presName="sibTrans" presStyleLbl="sibTrans2D1" presStyleIdx="4" presStyleCnt="5"/>
      <dgm:spPr/>
    </dgm:pt>
    <dgm:pt modelId="{9134CD33-8AAF-3843-ADB0-2C4BEE3E9986}" type="pres">
      <dgm:prSet presAssocID="{B58B55B8-EF22-2949-B82A-DAB546B41F2C}" presName="connectorText" presStyleLbl="sibTrans2D1" presStyleIdx="4" presStyleCnt="5"/>
      <dgm:spPr/>
    </dgm:pt>
  </dgm:ptLst>
  <dgm:cxnLst>
    <dgm:cxn modelId="{73DFE501-589D-034A-901C-A3E705E51EB1}" type="presOf" srcId="{B58B55B8-EF22-2949-B82A-DAB546B41F2C}" destId="{C8F420E6-E17D-E548-934F-24834142FACB}" srcOrd="0" destOrd="0" presId="urn:microsoft.com/office/officeart/2005/8/layout/cycle2"/>
    <dgm:cxn modelId="{531D14D1-7609-0C42-8303-72E5607C3B31}" type="presOf" srcId="{49F60BE0-41A1-FE41-9417-3EF7609926B5}" destId="{5A7CDB21-62B8-3E45-853E-DDF0DB9BE9D0}" srcOrd="0" destOrd="0" presId="urn:microsoft.com/office/officeart/2005/8/layout/cycle2"/>
    <dgm:cxn modelId="{35691530-1210-BB4F-8F43-DF1F848B04CD}" srcId="{CF9019BB-A314-AB44-934F-96DAC9CB225B}" destId="{1D6FE262-181E-CB40-80F7-84F22154E13A}" srcOrd="1" destOrd="0" parTransId="{A3C7D13F-B70F-184A-BB37-E9A0AD0D9B66}" sibTransId="{797BBF48-C13D-AF42-BEBA-C0E6C55B571E}"/>
    <dgm:cxn modelId="{A06C1D18-128F-2142-A733-177D991C6CA3}" type="presOf" srcId="{797BBF48-C13D-AF42-BEBA-C0E6C55B571E}" destId="{7EDE5978-0E79-674F-8575-9D3DE327541D}" srcOrd="0" destOrd="0" presId="urn:microsoft.com/office/officeart/2005/8/layout/cycle2"/>
    <dgm:cxn modelId="{23CFBEC8-066D-604C-A15F-C371018AB244}" type="presOf" srcId="{08D9D748-3A85-2944-8B93-4F45D729AAAB}" destId="{8EF117EC-4F27-D94F-A869-0AA1EC0AA439}" srcOrd="0" destOrd="0" presId="urn:microsoft.com/office/officeart/2005/8/layout/cycle2"/>
    <dgm:cxn modelId="{BBAB7181-9315-F74D-B730-E7AFF53C415C}" srcId="{CF9019BB-A314-AB44-934F-96DAC9CB225B}" destId="{49F60BE0-41A1-FE41-9417-3EF7609926B5}" srcOrd="0" destOrd="0" parTransId="{75EB4544-6C46-0146-853E-4362D86FA187}" sibTransId="{08D9D748-3A85-2944-8B93-4F45D729AAAB}"/>
    <dgm:cxn modelId="{5B01792B-CA18-0E40-B8B2-AA0184827006}" srcId="{CF9019BB-A314-AB44-934F-96DAC9CB225B}" destId="{9EFB4AD8-0190-9944-9C32-EDD1FE392D78}" srcOrd="2" destOrd="0" parTransId="{4EA2D703-A91E-B74B-B3E4-6756AD6AAC65}" sibTransId="{56FA51D4-2409-D243-B384-AFC42BE71DCF}"/>
    <dgm:cxn modelId="{B1DA2598-9916-E549-9460-78CAC7115D4F}" type="presOf" srcId="{797BBF48-C13D-AF42-BEBA-C0E6C55B571E}" destId="{D4BCA869-D13D-954C-89F6-DF93B3F4FD0D}" srcOrd="1" destOrd="0" presId="urn:microsoft.com/office/officeart/2005/8/layout/cycle2"/>
    <dgm:cxn modelId="{525436E0-F468-A948-A66F-2F0DE802DFE1}" type="presOf" srcId="{1D6FE262-181E-CB40-80F7-84F22154E13A}" destId="{1731CFB3-4ECD-1141-ADB3-471A8BE57366}" srcOrd="0" destOrd="0" presId="urn:microsoft.com/office/officeart/2005/8/layout/cycle2"/>
    <dgm:cxn modelId="{956A4E8B-6DB7-CD4D-92B2-4C2816786600}" type="presOf" srcId="{CF9019BB-A314-AB44-934F-96DAC9CB225B}" destId="{1EA1EC4A-4147-4349-A256-A0604E459F69}" srcOrd="0" destOrd="0" presId="urn:microsoft.com/office/officeart/2005/8/layout/cycle2"/>
    <dgm:cxn modelId="{984731C3-04DA-B244-AA5E-F75E9B0D3662}" type="presOf" srcId="{B58B55B8-EF22-2949-B82A-DAB546B41F2C}" destId="{9134CD33-8AAF-3843-ADB0-2C4BEE3E9986}" srcOrd="1" destOrd="0" presId="urn:microsoft.com/office/officeart/2005/8/layout/cycle2"/>
    <dgm:cxn modelId="{B47F4FEF-769D-2D49-9486-F1229A583E84}" type="presOf" srcId="{0A359348-E849-0740-9656-77294AE12FA3}" destId="{B31C2DA6-FF0B-FD4E-9F74-4BC485CD8D75}" srcOrd="0" destOrd="0" presId="urn:microsoft.com/office/officeart/2005/8/layout/cycle2"/>
    <dgm:cxn modelId="{24CD61CF-C960-7942-A196-1E99B7AF5319}" type="presOf" srcId="{1E49EA3A-227D-F341-BB94-B2F4B317729A}" destId="{DD4CAB41-CAEF-8E40-9D4F-2FCEF1F9D981}" srcOrd="0" destOrd="0" presId="urn:microsoft.com/office/officeart/2005/8/layout/cycle2"/>
    <dgm:cxn modelId="{974A541B-056B-F849-BFEE-4AFCE7B39B18}" srcId="{CF9019BB-A314-AB44-934F-96DAC9CB225B}" destId="{5AAA9F8D-34A3-8B43-8FAA-13DF04B08228}" srcOrd="3" destOrd="0" parTransId="{69E0F43D-CBB4-2F4B-AFDF-390B29844F41}" sibTransId="{0A359348-E849-0740-9656-77294AE12FA3}"/>
    <dgm:cxn modelId="{144BDB75-17A2-E242-91B9-C5213CF17260}" type="presOf" srcId="{08D9D748-3A85-2944-8B93-4F45D729AAAB}" destId="{68D62BF0-D1AC-7E4A-BCDA-365285B41783}" srcOrd="1" destOrd="0" presId="urn:microsoft.com/office/officeart/2005/8/layout/cycle2"/>
    <dgm:cxn modelId="{037D5E0D-E13E-184A-8589-BE981A5C62C4}" srcId="{CF9019BB-A314-AB44-934F-96DAC9CB225B}" destId="{1E49EA3A-227D-F341-BB94-B2F4B317729A}" srcOrd="4" destOrd="0" parTransId="{F0E9CEA5-0599-8347-A646-6E047F39E41F}" sibTransId="{B58B55B8-EF22-2949-B82A-DAB546B41F2C}"/>
    <dgm:cxn modelId="{27C774A5-2AD6-9641-B260-1081A63177C1}" type="presOf" srcId="{56FA51D4-2409-D243-B384-AFC42BE71DCF}" destId="{E5FF8ED9-8540-FE43-96DB-7894611816AD}" srcOrd="0" destOrd="0" presId="urn:microsoft.com/office/officeart/2005/8/layout/cycle2"/>
    <dgm:cxn modelId="{5E18E29E-EE96-9D4C-96F6-32E07E947AF2}" type="presOf" srcId="{5AAA9F8D-34A3-8B43-8FAA-13DF04B08228}" destId="{E4684565-3F46-0148-A2FB-69033F5DA0B8}" srcOrd="0" destOrd="0" presId="urn:microsoft.com/office/officeart/2005/8/layout/cycle2"/>
    <dgm:cxn modelId="{8E272395-54BB-3441-8BAD-19A3B52CDCD3}" type="presOf" srcId="{9EFB4AD8-0190-9944-9C32-EDD1FE392D78}" destId="{40EBA06A-79BF-2148-BB1C-AE25A81D6FD0}" srcOrd="0" destOrd="0" presId="urn:microsoft.com/office/officeart/2005/8/layout/cycle2"/>
    <dgm:cxn modelId="{33E9C816-CEA5-B745-8471-C949AC565213}" type="presOf" srcId="{0A359348-E849-0740-9656-77294AE12FA3}" destId="{AA06FB99-308E-9947-8601-4C2EECB1CE1A}" srcOrd="1" destOrd="0" presId="urn:microsoft.com/office/officeart/2005/8/layout/cycle2"/>
    <dgm:cxn modelId="{81E3D6AB-B81F-BF4E-AED1-E0D84A312DE3}" type="presOf" srcId="{56FA51D4-2409-D243-B384-AFC42BE71DCF}" destId="{0B54C830-8B85-A74C-93BA-28FDC4A29F5B}" srcOrd="1" destOrd="0" presId="urn:microsoft.com/office/officeart/2005/8/layout/cycle2"/>
    <dgm:cxn modelId="{774D09CA-C045-3745-A319-03BFD17002B7}" type="presParOf" srcId="{1EA1EC4A-4147-4349-A256-A0604E459F69}" destId="{5A7CDB21-62B8-3E45-853E-DDF0DB9BE9D0}" srcOrd="0" destOrd="0" presId="urn:microsoft.com/office/officeart/2005/8/layout/cycle2"/>
    <dgm:cxn modelId="{2B6FE498-6FEA-EA47-8EC2-81761507C721}" type="presParOf" srcId="{1EA1EC4A-4147-4349-A256-A0604E459F69}" destId="{8EF117EC-4F27-D94F-A869-0AA1EC0AA439}" srcOrd="1" destOrd="0" presId="urn:microsoft.com/office/officeart/2005/8/layout/cycle2"/>
    <dgm:cxn modelId="{665D2FB6-7BCC-A248-A8FF-5294110858C7}" type="presParOf" srcId="{8EF117EC-4F27-D94F-A869-0AA1EC0AA439}" destId="{68D62BF0-D1AC-7E4A-BCDA-365285B41783}" srcOrd="0" destOrd="0" presId="urn:microsoft.com/office/officeart/2005/8/layout/cycle2"/>
    <dgm:cxn modelId="{A676C6F6-8412-EC48-A950-D80F9D4585E6}" type="presParOf" srcId="{1EA1EC4A-4147-4349-A256-A0604E459F69}" destId="{1731CFB3-4ECD-1141-ADB3-471A8BE57366}" srcOrd="2" destOrd="0" presId="urn:microsoft.com/office/officeart/2005/8/layout/cycle2"/>
    <dgm:cxn modelId="{70D06F09-558E-7740-A89B-137FD092B80C}" type="presParOf" srcId="{1EA1EC4A-4147-4349-A256-A0604E459F69}" destId="{7EDE5978-0E79-674F-8575-9D3DE327541D}" srcOrd="3" destOrd="0" presId="urn:microsoft.com/office/officeart/2005/8/layout/cycle2"/>
    <dgm:cxn modelId="{A50B5961-6799-7345-A53B-BF93C506AB7E}" type="presParOf" srcId="{7EDE5978-0E79-674F-8575-9D3DE327541D}" destId="{D4BCA869-D13D-954C-89F6-DF93B3F4FD0D}" srcOrd="0" destOrd="0" presId="urn:microsoft.com/office/officeart/2005/8/layout/cycle2"/>
    <dgm:cxn modelId="{E5233CA9-1AEB-9C49-990A-FD2F878952AF}" type="presParOf" srcId="{1EA1EC4A-4147-4349-A256-A0604E459F69}" destId="{40EBA06A-79BF-2148-BB1C-AE25A81D6FD0}" srcOrd="4" destOrd="0" presId="urn:microsoft.com/office/officeart/2005/8/layout/cycle2"/>
    <dgm:cxn modelId="{9E3A047D-252F-5148-A0AA-926BC53E06CC}" type="presParOf" srcId="{1EA1EC4A-4147-4349-A256-A0604E459F69}" destId="{E5FF8ED9-8540-FE43-96DB-7894611816AD}" srcOrd="5" destOrd="0" presId="urn:microsoft.com/office/officeart/2005/8/layout/cycle2"/>
    <dgm:cxn modelId="{AE6CE10C-F11A-9E42-8D6D-93096FA4CA72}" type="presParOf" srcId="{E5FF8ED9-8540-FE43-96DB-7894611816AD}" destId="{0B54C830-8B85-A74C-93BA-28FDC4A29F5B}" srcOrd="0" destOrd="0" presId="urn:microsoft.com/office/officeart/2005/8/layout/cycle2"/>
    <dgm:cxn modelId="{58729F5A-9FC9-554A-9C8F-B56AB022B0DE}" type="presParOf" srcId="{1EA1EC4A-4147-4349-A256-A0604E459F69}" destId="{E4684565-3F46-0148-A2FB-69033F5DA0B8}" srcOrd="6" destOrd="0" presId="urn:microsoft.com/office/officeart/2005/8/layout/cycle2"/>
    <dgm:cxn modelId="{E117083C-8E32-A841-8C04-0AA0F36F24EB}" type="presParOf" srcId="{1EA1EC4A-4147-4349-A256-A0604E459F69}" destId="{B31C2DA6-FF0B-FD4E-9F74-4BC485CD8D75}" srcOrd="7" destOrd="0" presId="urn:microsoft.com/office/officeart/2005/8/layout/cycle2"/>
    <dgm:cxn modelId="{361DD19E-2D2F-554A-AFD4-486EBEAB748F}" type="presParOf" srcId="{B31C2DA6-FF0B-FD4E-9F74-4BC485CD8D75}" destId="{AA06FB99-308E-9947-8601-4C2EECB1CE1A}" srcOrd="0" destOrd="0" presId="urn:microsoft.com/office/officeart/2005/8/layout/cycle2"/>
    <dgm:cxn modelId="{82EDA520-10AC-124B-B84F-069BF3E3198C}" type="presParOf" srcId="{1EA1EC4A-4147-4349-A256-A0604E459F69}" destId="{DD4CAB41-CAEF-8E40-9D4F-2FCEF1F9D981}" srcOrd="8" destOrd="0" presId="urn:microsoft.com/office/officeart/2005/8/layout/cycle2"/>
    <dgm:cxn modelId="{B6D71A8C-DDAE-854F-B0FF-36D5520790FC}" type="presParOf" srcId="{1EA1EC4A-4147-4349-A256-A0604E459F69}" destId="{C8F420E6-E17D-E548-934F-24834142FACB}" srcOrd="9" destOrd="0" presId="urn:microsoft.com/office/officeart/2005/8/layout/cycle2"/>
    <dgm:cxn modelId="{FEE6BCF7-CB90-354E-9A82-6575DCCAD58F}" type="presParOf" srcId="{C8F420E6-E17D-E548-934F-24834142FACB}" destId="{9134CD33-8AAF-3843-ADB0-2C4BEE3E998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CDB21-62B8-3E45-853E-DDF0DB9BE9D0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Create/train model or code;  </a:t>
          </a:r>
          <a:br>
            <a:rPr lang="en-US" sz="1400" kern="1200" dirty="0" smtClean="0"/>
          </a:br>
          <a:r>
            <a:rPr lang="en-US" sz="1400" kern="1200" dirty="0" smtClean="0"/>
            <a:t>Create environment snapshot</a:t>
          </a:r>
          <a:endParaRPr lang="en-US" sz="1400" kern="1200" dirty="0" smtClean="0"/>
        </a:p>
      </dsp:txBody>
      <dsp:txXfrm>
        <a:off x="3485895" y="239992"/>
        <a:ext cx="1156208" cy="1156208"/>
      </dsp:txXfrm>
    </dsp:sp>
    <dsp:sp modelId="{8EF117EC-4F27-D94F-A869-0AA1EC0AA439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842728" y="1329221"/>
        <a:ext cx="305286" cy="331112"/>
      </dsp:txXfrm>
    </dsp:sp>
    <dsp:sp modelId="{1731CFB3-4ECD-1141-ADB3-471A8BE57366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474459" y="1684768"/>
        <a:ext cx="1156208" cy="1156208"/>
      </dsp:txXfrm>
    </dsp:sp>
    <dsp:sp modelId="{7EDE5978-0E79-674F-8575-9D3DE327541D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5544168" y="3192209"/>
        <a:ext cx="305286" cy="331112"/>
      </dsp:txXfrm>
    </dsp:sp>
    <dsp:sp modelId="{40EBA06A-79BF-2148-BB1C-AE25A81D6FD0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14895" y="4022465"/>
        <a:ext cx="1156208" cy="1156208"/>
      </dsp:txXfrm>
    </dsp:sp>
    <dsp:sp modelId="{E5FF8ED9-8540-FE43-96DB-7894611816AD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989118" y="4435013"/>
        <a:ext cx="305286" cy="331112"/>
      </dsp:txXfrm>
    </dsp:sp>
    <dsp:sp modelId="{E4684565-3F46-0148-A2FB-69033F5DA0B8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56895" y="4022465"/>
        <a:ext cx="1156208" cy="1156208"/>
      </dsp:txXfrm>
    </dsp:sp>
    <dsp:sp modelId="{B31C2DA6-FF0B-FD4E-9F74-4BC485CD8D75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326604" y="3340121"/>
        <a:ext cx="305286" cy="331112"/>
      </dsp:txXfrm>
    </dsp:sp>
    <dsp:sp modelId="{DD4CAB41-CAEF-8E40-9D4F-2FCEF1F9D981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Python session;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Prepare the environment</a:t>
          </a:r>
          <a:endParaRPr lang="en-US" sz="1400" kern="1200" dirty="0"/>
        </a:p>
      </dsp:txBody>
      <dsp:txXfrm>
        <a:off x="1497331" y="1684768"/>
        <a:ext cx="1156208" cy="1156208"/>
      </dsp:txXfrm>
    </dsp:sp>
    <dsp:sp modelId="{C8F420E6-E17D-E548-934F-24834142FACB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54164" y="1420635"/>
        <a:ext cx="30528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11A5D-FC7D-CC42-BD19-B4AAA06E4CC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EBC01-8304-EC42-9A66-02108E84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481593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965200" y="278393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2519753" y="278393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3937000" y="278393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5372100" y="278393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4363520" y="-778003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5124" y="1190821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434" y="1155883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9834" y="4408090"/>
            <a:ext cx="295293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03607" y="3492500"/>
            <a:ext cx="8610600" cy="966390"/>
            <a:chOff x="1752600" y="3454400"/>
            <a:chExt cx="8610600" cy="966390"/>
          </a:xfrm>
        </p:grpSpPr>
        <p:sp>
          <p:nvSpPr>
            <p:cNvPr id="20" name="Rectangle 19"/>
            <p:cNvSpPr/>
            <p:nvPr/>
          </p:nvSpPr>
          <p:spPr>
            <a:xfrm>
              <a:off x="1790699" y="3695700"/>
              <a:ext cx="8356601" cy="508139"/>
            </a:xfrm>
            <a:prstGeom prst="rect">
              <a:avLst/>
            </a:prstGeom>
            <a:solidFill>
              <a:schemeClr val="bg1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Striped Right Arrow 20"/>
            <p:cNvSpPr/>
            <p:nvPr/>
          </p:nvSpPr>
          <p:spPr bwMode="auto">
            <a:xfrm>
              <a:off x="1752600" y="3454400"/>
              <a:ext cx="1857294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Get</a:t>
              </a:r>
              <a:r>
                <a:rPr lang="en-US" sz="1400" dirty="0"/>
                <a:t> web </a:t>
              </a:r>
              <a:r>
                <a:rPr lang="en-US" sz="1400" dirty="0" smtClean="0"/>
                <a:t>service </a:t>
              </a:r>
              <a:br>
                <a:rPr lang="en-US" sz="1400" dirty="0" smtClean="0"/>
              </a:br>
              <a:r>
                <a:rPr lang="en-US" sz="1400" dirty="0" smtClean="0"/>
                <a:t>to be batched</a:t>
              </a:r>
            </a:p>
          </p:txBody>
        </p:sp>
        <p:sp>
          <p:nvSpPr>
            <p:cNvPr id="22" name="Striped Right Arrow 21"/>
            <p:cNvSpPr/>
            <p:nvPr/>
          </p:nvSpPr>
          <p:spPr bwMode="auto">
            <a:xfrm>
              <a:off x="3713553" y="3467100"/>
              <a:ext cx="1483243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400" dirty="0" smtClean="0"/>
                <a:t>Define</a:t>
              </a:r>
              <a:r>
                <a:rPr lang="en-US" sz="1400" dirty="0"/>
                <a:t> 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record</a:t>
              </a:r>
              <a:r>
                <a:rPr lang="en-US" sz="1400" dirty="0"/>
                <a:t> </a:t>
              </a:r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23" name="Striped Right Arrow 22"/>
            <p:cNvSpPr/>
            <p:nvPr/>
          </p:nvSpPr>
          <p:spPr bwMode="auto">
            <a:xfrm>
              <a:off x="5283200" y="3467100"/>
              <a:ext cx="1496120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Start </a:t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batch task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Striped Right Arrow 23"/>
            <p:cNvSpPr/>
            <p:nvPr/>
          </p:nvSpPr>
          <p:spPr bwMode="auto">
            <a:xfrm>
              <a:off x="6876663" y="3467100"/>
              <a:ext cx="1634307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Task Monitoring or Cancel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Striped Right Arrow 27"/>
            <p:cNvSpPr/>
            <p:nvPr/>
          </p:nvSpPr>
          <p:spPr bwMode="auto">
            <a:xfrm>
              <a:off x="8614593" y="3695700"/>
              <a:ext cx="1748607" cy="486668"/>
            </a:xfrm>
            <a:custGeom>
              <a:avLst/>
              <a:gdLst>
                <a:gd name="connsiteX0" fmla="*/ 0 w 1685107"/>
                <a:gd name="connsiteY0" fmla="*/ 238423 h 953690"/>
                <a:gd name="connsiteX1" fmla="*/ 29803 w 1685107"/>
                <a:gd name="connsiteY1" fmla="*/ 238423 h 953690"/>
                <a:gd name="connsiteX2" fmla="*/ 29803 w 1685107"/>
                <a:gd name="connsiteY2" fmla="*/ 715268 h 953690"/>
                <a:gd name="connsiteX3" fmla="*/ 0 w 1685107"/>
                <a:gd name="connsiteY3" fmla="*/ 715268 h 953690"/>
                <a:gd name="connsiteX4" fmla="*/ 0 w 1685107"/>
                <a:gd name="connsiteY4" fmla="*/ 238423 h 953690"/>
                <a:gd name="connsiteX5" fmla="*/ 59606 w 1685107"/>
                <a:gd name="connsiteY5" fmla="*/ 238423 h 953690"/>
                <a:gd name="connsiteX6" fmla="*/ 119211 w 1685107"/>
                <a:gd name="connsiteY6" fmla="*/ 238423 h 953690"/>
                <a:gd name="connsiteX7" fmla="*/ 119211 w 1685107"/>
                <a:gd name="connsiteY7" fmla="*/ 715268 h 953690"/>
                <a:gd name="connsiteX8" fmla="*/ 59606 w 1685107"/>
                <a:gd name="connsiteY8" fmla="*/ 715268 h 953690"/>
                <a:gd name="connsiteX9" fmla="*/ 59606 w 1685107"/>
                <a:gd name="connsiteY9" fmla="*/ 238423 h 953690"/>
                <a:gd name="connsiteX10" fmla="*/ 149014 w 1685107"/>
                <a:gd name="connsiteY10" fmla="*/ 238423 h 953690"/>
                <a:gd name="connsiteX11" fmla="*/ 1208262 w 1685107"/>
                <a:gd name="connsiteY11" fmla="*/ 238423 h 953690"/>
                <a:gd name="connsiteX12" fmla="*/ 1208262 w 1685107"/>
                <a:gd name="connsiteY12" fmla="*/ 0 h 953690"/>
                <a:gd name="connsiteX13" fmla="*/ 1685107 w 1685107"/>
                <a:gd name="connsiteY13" fmla="*/ 476845 h 953690"/>
                <a:gd name="connsiteX14" fmla="*/ 1208262 w 1685107"/>
                <a:gd name="connsiteY14" fmla="*/ 953690 h 953690"/>
                <a:gd name="connsiteX15" fmla="*/ 1208262 w 1685107"/>
                <a:gd name="connsiteY15" fmla="*/ 715268 h 953690"/>
                <a:gd name="connsiteX16" fmla="*/ 149014 w 1685107"/>
                <a:gd name="connsiteY16" fmla="*/ 715268 h 953690"/>
                <a:gd name="connsiteX17" fmla="*/ 149014 w 1685107"/>
                <a:gd name="connsiteY17" fmla="*/ 238423 h 953690"/>
                <a:gd name="connsiteX0" fmla="*/ 0 w 1215207"/>
                <a:gd name="connsiteY0" fmla="*/ 238423 h 953690"/>
                <a:gd name="connsiteX1" fmla="*/ 29803 w 1215207"/>
                <a:gd name="connsiteY1" fmla="*/ 238423 h 953690"/>
                <a:gd name="connsiteX2" fmla="*/ 29803 w 1215207"/>
                <a:gd name="connsiteY2" fmla="*/ 715268 h 953690"/>
                <a:gd name="connsiteX3" fmla="*/ 0 w 1215207"/>
                <a:gd name="connsiteY3" fmla="*/ 715268 h 953690"/>
                <a:gd name="connsiteX4" fmla="*/ 0 w 1215207"/>
                <a:gd name="connsiteY4" fmla="*/ 238423 h 953690"/>
                <a:gd name="connsiteX5" fmla="*/ 59606 w 1215207"/>
                <a:gd name="connsiteY5" fmla="*/ 238423 h 953690"/>
                <a:gd name="connsiteX6" fmla="*/ 119211 w 1215207"/>
                <a:gd name="connsiteY6" fmla="*/ 238423 h 953690"/>
                <a:gd name="connsiteX7" fmla="*/ 119211 w 1215207"/>
                <a:gd name="connsiteY7" fmla="*/ 715268 h 953690"/>
                <a:gd name="connsiteX8" fmla="*/ 59606 w 1215207"/>
                <a:gd name="connsiteY8" fmla="*/ 715268 h 953690"/>
                <a:gd name="connsiteX9" fmla="*/ 59606 w 1215207"/>
                <a:gd name="connsiteY9" fmla="*/ 238423 h 953690"/>
                <a:gd name="connsiteX10" fmla="*/ 149014 w 1215207"/>
                <a:gd name="connsiteY10" fmla="*/ 238423 h 953690"/>
                <a:gd name="connsiteX11" fmla="*/ 1208262 w 1215207"/>
                <a:gd name="connsiteY11" fmla="*/ 238423 h 953690"/>
                <a:gd name="connsiteX12" fmla="*/ 1208262 w 1215207"/>
                <a:gd name="connsiteY12" fmla="*/ 0 h 953690"/>
                <a:gd name="connsiteX13" fmla="*/ 1215207 w 1215207"/>
                <a:gd name="connsiteY13" fmla="*/ 514945 h 953690"/>
                <a:gd name="connsiteX14" fmla="*/ 1208262 w 1215207"/>
                <a:gd name="connsiteY14" fmla="*/ 953690 h 953690"/>
                <a:gd name="connsiteX15" fmla="*/ 1208262 w 1215207"/>
                <a:gd name="connsiteY15" fmla="*/ 715268 h 953690"/>
                <a:gd name="connsiteX16" fmla="*/ 149014 w 1215207"/>
                <a:gd name="connsiteY16" fmla="*/ 715268 h 953690"/>
                <a:gd name="connsiteX17" fmla="*/ 149014 w 1215207"/>
                <a:gd name="connsiteY17" fmla="*/ 238423 h 953690"/>
                <a:gd name="connsiteX0" fmla="*/ 0 w 1215207"/>
                <a:gd name="connsiteY0" fmla="*/ 9823 h 725090"/>
                <a:gd name="connsiteX1" fmla="*/ 29803 w 1215207"/>
                <a:gd name="connsiteY1" fmla="*/ 9823 h 725090"/>
                <a:gd name="connsiteX2" fmla="*/ 29803 w 1215207"/>
                <a:gd name="connsiteY2" fmla="*/ 486668 h 725090"/>
                <a:gd name="connsiteX3" fmla="*/ 0 w 1215207"/>
                <a:gd name="connsiteY3" fmla="*/ 486668 h 725090"/>
                <a:gd name="connsiteX4" fmla="*/ 0 w 1215207"/>
                <a:gd name="connsiteY4" fmla="*/ 9823 h 725090"/>
                <a:gd name="connsiteX5" fmla="*/ 59606 w 1215207"/>
                <a:gd name="connsiteY5" fmla="*/ 9823 h 725090"/>
                <a:gd name="connsiteX6" fmla="*/ 119211 w 1215207"/>
                <a:gd name="connsiteY6" fmla="*/ 9823 h 725090"/>
                <a:gd name="connsiteX7" fmla="*/ 119211 w 1215207"/>
                <a:gd name="connsiteY7" fmla="*/ 486668 h 725090"/>
                <a:gd name="connsiteX8" fmla="*/ 59606 w 1215207"/>
                <a:gd name="connsiteY8" fmla="*/ 486668 h 725090"/>
                <a:gd name="connsiteX9" fmla="*/ 59606 w 1215207"/>
                <a:gd name="connsiteY9" fmla="*/ 9823 h 725090"/>
                <a:gd name="connsiteX10" fmla="*/ 149014 w 1215207"/>
                <a:gd name="connsiteY10" fmla="*/ 9823 h 725090"/>
                <a:gd name="connsiteX11" fmla="*/ 1208262 w 1215207"/>
                <a:gd name="connsiteY11" fmla="*/ 9823 h 725090"/>
                <a:gd name="connsiteX12" fmla="*/ 1208262 w 1215207"/>
                <a:gd name="connsiteY12" fmla="*/ 0 h 725090"/>
                <a:gd name="connsiteX13" fmla="*/ 1215207 w 1215207"/>
                <a:gd name="connsiteY13" fmla="*/ 286345 h 725090"/>
                <a:gd name="connsiteX14" fmla="*/ 1208262 w 1215207"/>
                <a:gd name="connsiteY14" fmla="*/ 725090 h 725090"/>
                <a:gd name="connsiteX15" fmla="*/ 1208262 w 1215207"/>
                <a:gd name="connsiteY15" fmla="*/ 486668 h 725090"/>
                <a:gd name="connsiteX16" fmla="*/ 149014 w 1215207"/>
                <a:gd name="connsiteY16" fmla="*/ 486668 h 725090"/>
                <a:gd name="connsiteX17" fmla="*/ 149014 w 1215207"/>
                <a:gd name="connsiteY17" fmla="*/ 9823 h 725090"/>
                <a:gd name="connsiteX0" fmla="*/ 0 w 1215207"/>
                <a:gd name="connsiteY0" fmla="*/ 9823 h 486668"/>
                <a:gd name="connsiteX1" fmla="*/ 29803 w 1215207"/>
                <a:gd name="connsiteY1" fmla="*/ 9823 h 486668"/>
                <a:gd name="connsiteX2" fmla="*/ 29803 w 1215207"/>
                <a:gd name="connsiteY2" fmla="*/ 486668 h 486668"/>
                <a:gd name="connsiteX3" fmla="*/ 0 w 1215207"/>
                <a:gd name="connsiteY3" fmla="*/ 486668 h 486668"/>
                <a:gd name="connsiteX4" fmla="*/ 0 w 1215207"/>
                <a:gd name="connsiteY4" fmla="*/ 9823 h 486668"/>
                <a:gd name="connsiteX5" fmla="*/ 59606 w 1215207"/>
                <a:gd name="connsiteY5" fmla="*/ 9823 h 486668"/>
                <a:gd name="connsiteX6" fmla="*/ 119211 w 1215207"/>
                <a:gd name="connsiteY6" fmla="*/ 9823 h 486668"/>
                <a:gd name="connsiteX7" fmla="*/ 119211 w 1215207"/>
                <a:gd name="connsiteY7" fmla="*/ 486668 h 486668"/>
                <a:gd name="connsiteX8" fmla="*/ 59606 w 1215207"/>
                <a:gd name="connsiteY8" fmla="*/ 486668 h 486668"/>
                <a:gd name="connsiteX9" fmla="*/ 59606 w 1215207"/>
                <a:gd name="connsiteY9" fmla="*/ 9823 h 486668"/>
                <a:gd name="connsiteX10" fmla="*/ 149014 w 1215207"/>
                <a:gd name="connsiteY10" fmla="*/ 9823 h 486668"/>
                <a:gd name="connsiteX11" fmla="*/ 1208262 w 1215207"/>
                <a:gd name="connsiteY11" fmla="*/ 9823 h 486668"/>
                <a:gd name="connsiteX12" fmla="*/ 1208262 w 1215207"/>
                <a:gd name="connsiteY12" fmla="*/ 0 h 486668"/>
                <a:gd name="connsiteX13" fmla="*/ 1215207 w 1215207"/>
                <a:gd name="connsiteY13" fmla="*/ 286345 h 486668"/>
                <a:gd name="connsiteX14" fmla="*/ 1208262 w 1215207"/>
                <a:gd name="connsiteY14" fmla="*/ 483790 h 486668"/>
                <a:gd name="connsiteX15" fmla="*/ 1208262 w 1215207"/>
                <a:gd name="connsiteY15" fmla="*/ 486668 h 486668"/>
                <a:gd name="connsiteX16" fmla="*/ 149014 w 1215207"/>
                <a:gd name="connsiteY16" fmla="*/ 486668 h 486668"/>
                <a:gd name="connsiteX17" fmla="*/ 149014 w 1215207"/>
                <a:gd name="connsiteY17" fmla="*/ 9823 h 48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5207" h="486668">
                  <a:moveTo>
                    <a:pt x="0" y="9823"/>
                  </a:moveTo>
                  <a:lnTo>
                    <a:pt x="29803" y="9823"/>
                  </a:lnTo>
                  <a:lnTo>
                    <a:pt x="29803" y="486668"/>
                  </a:lnTo>
                  <a:lnTo>
                    <a:pt x="0" y="486668"/>
                  </a:lnTo>
                  <a:lnTo>
                    <a:pt x="0" y="9823"/>
                  </a:lnTo>
                  <a:close/>
                  <a:moveTo>
                    <a:pt x="59606" y="9823"/>
                  </a:moveTo>
                  <a:lnTo>
                    <a:pt x="119211" y="9823"/>
                  </a:lnTo>
                  <a:lnTo>
                    <a:pt x="119211" y="486668"/>
                  </a:lnTo>
                  <a:lnTo>
                    <a:pt x="59606" y="486668"/>
                  </a:lnTo>
                  <a:lnTo>
                    <a:pt x="59606" y="9823"/>
                  </a:lnTo>
                  <a:close/>
                  <a:moveTo>
                    <a:pt x="149014" y="9823"/>
                  </a:moveTo>
                  <a:lnTo>
                    <a:pt x="1208262" y="9823"/>
                  </a:lnTo>
                  <a:lnTo>
                    <a:pt x="1208262" y="0"/>
                  </a:lnTo>
                  <a:lnTo>
                    <a:pt x="1215207" y="286345"/>
                  </a:lnTo>
                  <a:lnTo>
                    <a:pt x="1208262" y="483790"/>
                  </a:lnTo>
                  <a:lnTo>
                    <a:pt x="1208262" y="486668"/>
                  </a:lnTo>
                  <a:lnTo>
                    <a:pt x="149014" y="486668"/>
                  </a:lnTo>
                  <a:lnTo>
                    <a:pt x="149014" y="98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Get results</a:t>
              </a:r>
            </a:p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&amp; download files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4744295" y="2242100"/>
            <a:ext cx="3331393" cy="3251200"/>
          </a:xfrm>
          <a:prstGeom prst="ellipse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Asynchronous batch execution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running on R Server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18095" y="139706"/>
            <a:ext cx="1351422" cy="907490"/>
            <a:chOff x="9235441" y="4841919"/>
            <a:chExt cx="1170718" cy="804768"/>
          </a:xfrm>
        </p:grpSpPr>
        <p:sp>
          <p:nvSpPr>
            <p:cNvPr id="14" name="TextBox 13"/>
            <p:cNvSpPr txBox="1"/>
            <p:nvPr/>
          </p:nvSpPr>
          <p:spPr>
            <a:xfrm>
              <a:off x="9235441" y="5384457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579822" y="5093939"/>
              <a:ext cx="424655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6318" y="11959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5211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1906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7566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H="1" flipV="1">
            <a:off x="6458773" y="4013058"/>
            <a:ext cx="6953" cy="105893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2389" y="5709123"/>
            <a:ext cx="2415545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Explore, test,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4680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9421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1943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5193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5838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8664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7510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9352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7991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018" y="139700"/>
            <a:ext cx="1620923" cy="933781"/>
            <a:chOff x="2164018" y="-29168"/>
            <a:chExt cx="1657224" cy="962949"/>
          </a:xfrm>
        </p:grpSpPr>
        <p:grpSp>
          <p:nvGrpSpPr>
            <p:cNvPr id="4" name="Group 3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contributor)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83133" y="4686986"/>
            <a:ext cx="1620923" cy="933781"/>
            <a:chOff x="2164018" y="-29168"/>
            <a:chExt cx="1657224" cy="962949"/>
          </a:xfrm>
        </p:grpSpPr>
        <p:grpSp>
          <p:nvGrpSpPr>
            <p:cNvPr id="69" name="Group 68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71" name="TextBox 70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reader)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8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Arrow Connector 147"/>
          <p:cNvCxnSpPr/>
          <p:nvPr/>
        </p:nvCxnSpPr>
        <p:spPr>
          <a:xfrm flipH="1">
            <a:off x="3457296" y="3683290"/>
            <a:ext cx="2427156" cy="80406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" idx="1"/>
          </p:cNvCxnSpPr>
          <p:nvPr/>
        </p:nvCxnSpPr>
        <p:spPr>
          <a:xfrm flipH="1" flipV="1">
            <a:off x="3975760" y="2967862"/>
            <a:ext cx="1908692" cy="59434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884452" y="45491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 flipV="1">
            <a:off x="6368445" y="3560222"/>
            <a:ext cx="6955" cy="979777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2"/>
          <p:cNvSpPr/>
          <p:nvPr/>
        </p:nvSpPr>
        <p:spPr bwMode="auto">
          <a:xfrm>
            <a:off x="7712787" y="2928111"/>
            <a:ext cx="1507414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Store for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Sessions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(SQLite)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endCxn id="13" idx="3"/>
          </p:cNvCxnSpPr>
          <p:nvPr/>
        </p:nvCxnSpPr>
        <p:spPr>
          <a:xfrm flipH="1">
            <a:off x="6893693" y="3560222"/>
            <a:ext cx="650107" cy="198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5884452" y="30733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874625" y="4027986"/>
            <a:ext cx="1244621" cy="1084588"/>
            <a:chOff x="8951873" y="1809241"/>
            <a:chExt cx="1285415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92659" y="435674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86388" y="2272379"/>
            <a:ext cx="1568357" cy="1615228"/>
            <a:chOff x="1338537" y="3690991"/>
            <a:chExt cx="2209849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8537" y="3690991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377322" y="4129867"/>
              <a:ext cx="2171064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5591159" y="2399955"/>
            <a:ext cx="3806842" cy="3276945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9258" y="2489415"/>
            <a:ext cx="185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One-box configuration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199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Magnetic Disk 2"/>
          <p:cNvSpPr/>
          <p:nvPr/>
        </p:nvSpPr>
        <p:spPr bwMode="auto">
          <a:xfrm>
            <a:off x="8953354" y="2896803"/>
            <a:ext cx="1470120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 for Sessions 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 Server or PostgreSQL)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8084603" y="3573791"/>
            <a:ext cx="868752" cy="913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094046" y="4000222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3454400" y="2931671"/>
            <a:ext cx="4630203" cy="130250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89425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95333" y="3033582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47153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1955" y="321431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54400" y="4782900"/>
            <a:ext cx="4630203" cy="1348066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89425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95333" y="4966572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947153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1955" y="51473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115538" y="4039336"/>
            <a:ext cx="1161375" cy="91625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094045" y="4028732"/>
            <a:ext cx="3045688" cy="90170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4253932" y="4011014"/>
            <a:ext cx="1142604" cy="91942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421444" y="4027002"/>
            <a:ext cx="1994050" cy="90343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2"/>
            <a:endCxn id="19" idx="0"/>
          </p:cNvCxnSpPr>
          <p:nvPr/>
        </p:nvCxnSpPr>
        <p:spPr>
          <a:xfrm>
            <a:off x="5399954" y="4011206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79144" y="2470006"/>
            <a:ext cx="1218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Can talk to each </a:t>
            </a:r>
            <a:br>
              <a:rPr lang="en-US" sz="1200" dirty="0" smtClean="0"/>
            </a:br>
            <a:r>
              <a:rPr lang="en-US" sz="1200" dirty="0" smtClean="0"/>
              <a:t>web node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918156" y="530463"/>
            <a:ext cx="1244621" cy="1084588"/>
            <a:chOff x="8951873" y="1809241"/>
            <a:chExt cx="1285415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950262" y="53290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093031" y="273234"/>
            <a:ext cx="1568357" cy="1615228"/>
            <a:chOff x="1982825" y="1177698"/>
            <a:chExt cx="2209848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82825" y="1177698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2021610" y="1744431"/>
              <a:ext cx="2171063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3144400" y="2692055"/>
            <a:ext cx="5264626" cy="3839404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54837" y="6186769"/>
            <a:ext cx="3224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 Server with operationalization enabled</a:t>
            </a:r>
            <a:endParaRPr lang="en-US" sz="1400" b="1" dirty="0"/>
          </a:p>
        </p:txBody>
      </p:sp>
      <p:cxnSp>
        <p:nvCxnSpPr>
          <p:cNvPr id="34" name="Straight Arrow Connector 33"/>
          <p:cNvCxnSpPr>
            <a:endCxn id="12" idx="0"/>
          </p:cNvCxnSpPr>
          <p:nvPr/>
        </p:nvCxnSpPr>
        <p:spPr>
          <a:xfrm>
            <a:off x="5764683" y="2326109"/>
            <a:ext cx="4819" cy="605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210281" y="1176372"/>
            <a:ext cx="545934" cy="6338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90469" y="1166200"/>
            <a:ext cx="630975" cy="6330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ctive directory icons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58" y="2913409"/>
            <a:ext cx="1193800" cy="103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1102" y="3595261"/>
            <a:ext cx="1774623" cy="110645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Active Directory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Authentication 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13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627362" y="1794021"/>
            <a:ext cx="2298701" cy="655564"/>
            <a:chOff x="4767938" y="1780519"/>
            <a:chExt cx="2298701" cy="655564"/>
          </a:xfrm>
        </p:grpSpPr>
        <p:sp>
          <p:nvSpPr>
            <p:cNvPr id="81" name="Rectangle 80"/>
            <p:cNvSpPr/>
            <p:nvPr/>
          </p:nvSpPr>
          <p:spPr>
            <a:xfrm>
              <a:off x="4767938" y="1821855"/>
              <a:ext cx="2274642" cy="54669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7938" y="1780519"/>
              <a:ext cx="2298701" cy="6555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 smtClean="0"/>
                <a:t>Load Balancer</a:t>
              </a:r>
              <a:br>
                <a:rPr lang="en-US" sz="1400" b="1" dirty="0" smtClean="0"/>
              </a:br>
              <a:r>
                <a:rPr lang="en-US" sz="1200" dirty="0" smtClean="0"/>
                <a:t>of your choice</a:t>
              </a:r>
              <a:endParaRPr lang="en-US" sz="1200" dirty="0"/>
            </a:p>
          </p:txBody>
        </p:sp>
      </p:grpSp>
      <p:cxnSp>
        <p:nvCxnSpPr>
          <p:cNvPr id="96" name="Straight Arrow Connector 95"/>
          <p:cNvCxnSpPr>
            <a:stCxn id="12" idx="1"/>
          </p:cNvCxnSpPr>
          <p:nvPr/>
        </p:nvCxnSpPr>
        <p:spPr>
          <a:xfrm flipH="1" flipV="1">
            <a:off x="2589158" y="3573792"/>
            <a:ext cx="865242" cy="913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1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3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49326" y="4191829"/>
            <a:ext cx="9920229" cy="14723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>
            <a:off x="6180801" y="4914719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hevron 17"/>
          <p:cNvSpPr/>
          <p:nvPr/>
        </p:nvSpPr>
        <p:spPr>
          <a:xfrm>
            <a:off x="8474764" y="4332917"/>
            <a:ext cx="1794791" cy="1190196"/>
          </a:xfrm>
          <a:prstGeom prst="chevron">
            <a:avLst>
              <a:gd name="adj" fmla="val 23324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</a:t>
            </a: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/>
            </a:r>
            <a:b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APIs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> </a:t>
            </a:r>
            <a:r>
              <a:rPr lang="en-US" sz="1300" b="1" kern="0" dirty="0">
                <a:solidFill>
                  <a:schemeClr val="bg1"/>
                </a:solidFill>
              </a:rPr>
              <a:t> 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>&amp; </a:t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consume </a:t>
            </a: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services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using Swagger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117665" y="4890961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hevron 12"/>
          <p:cNvSpPr/>
          <p:nvPr/>
        </p:nvSpPr>
        <p:spPr>
          <a:xfrm>
            <a:off x="351025" y="4291990"/>
            <a:ext cx="1915314" cy="1224534"/>
          </a:xfrm>
          <a:prstGeom prst="chevron">
            <a:avLst>
              <a:gd name="adj" fmla="val 2822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Generate Python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client library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noProof="0" dirty="0" smtClean="0">
                <a:solidFill>
                  <a:schemeClr val="bg1"/>
                </a:solidFill>
              </a:rPr>
              <a:t>from Core </a:t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swagger file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274243" y="4317671"/>
            <a:ext cx="2034026" cy="1190196"/>
          </a:xfrm>
          <a:prstGeom prst="chevron">
            <a:avLst>
              <a:gd name="adj" fmla="val 2545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Create session</a:t>
            </a:r>
            <a:r>
              <a:rPr lang="en-US" sz="1300" b="1" kern="0" dirty="0" smtClean="0">
                <a:solidFill>
                  <a:schemeClr val="bg1"/>
                </a:solidFill>
              </a:rPr>
              <a:t>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code or model &amp;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save environment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as snapshot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14300" y="87478"/>
            <a:ext cx="10121900" cy="14723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7643748" y="186250"/>
            <a:ext cx="2465452" cy="1190196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7432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APIs</a:t>
            </a:r>
            <a:r>
              <a:rPr lang="en-US" sz="1300" b="1" kern="0" noProof="0" dirty="0">
                <a:solidFill>
                  <a:schemeClr val="bg1"/>
                </a:solidFill>
              </a:rPr>
              <a:t> 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/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&amp; </a:t>
            </a: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consume services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using client library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4573831" y="796427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7137400" y="796427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093948" y="199231"/>
            <a:ext cx="2795553" cy="1224534"/>
            <a:chOff x="6574957" y="2796363"/>
            <a:chExt cx="2311373" cy="1012449"/>
          </a:xfrm>
          <a:solidFill>
            <a:srgbClr val="00B050"/>
          </a:solidFill>
        </p:grpSpPr>
        <p:sp>
          <p:nvSpPr>
            <p:cNvPr id="27" name="Chevron 26"/>
            <p:cNvSpPr/>
            <p:nvPr/>
          </p:nvSpPr>
          <p:spPr>
            <a:xfrm>
              <a:off x="6996224" y="2796363"/>
              <a:ext cx="1890106" cy="1012449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Use swagger file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to generate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client libraries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 flipV="1">
              <a:off x="6574957" y="3290127"/>
              <a:ext cx="614560" cy="683"/>
            </a:xfrm>
            <a:prstGeom prst="bentConnector3">
              <a:avLst>
                <a:gd name="adj1" fmla="val 50000"/>
              </a:avLst>
            </a:prstGeom>
            <a:grpFill/>
            <a:ln w="6032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hevron 28"/>
          <p:cNvSpPr/>
          <p:nvPr/>
        </p:nvSpPr>
        <p:spPr>
          <a:xfrm>
            <a:off x="224881" y="187639"/>
            <a:ext cx="2200820" cy="122453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Get swagger </a:t>
            </a:r>
            <a:b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tool &amp; file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5116449" y="211931"/>
            <a:ext cx="2351151" cy="11901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Add authentication</a:t>
            </a: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logic to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application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40" name="Elbow Connector 39"/>
          <p:cNvCxnSpPr/>
          <p:nvPr/>
        </p:nvCxnSpPr>
        <p:spPr>
          <a:xfrm>
            <a:off x="4116631" y="4890961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hevron 14"/>
          <p:cNvSpPr/>
          <p:nvPr/>
        </p:nvSpPr>
        <p:spPr>
          <a:xfrm>
            <a:off x="2268037" y="4303582"/>
            <a:ext cx="1977698" cy="1224534"/>
          </a:xfrm>
          <a:prstGeom prst="chevron">
            <a:avLst>
              <a:gd name="adj" fmla="val 25109"/>
            </a:avLst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Import </a:t>
            </a:r>
            <a:r>
              <a:rPr lang="en-US" sz="1300" b="1" kern="0" dirty="0" smtClean="0">
                <a:solidFill>
                  <a:schemeClr val="bg1"/>
                </a:solidFill>
              </a:rPr>
              <a:t>library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&amp; </a:t>
            </a:r>
            <a:r>
              <a:rPr lang="en-US" sz="1300" b="1" kern="0" dirty="0" smtClean="0">
                <a:solidFill>
                  <a:schemeClr val="bg1"/>
                </a:solidFill>
              </a:rPr>
              <a:t>add logic for</a:t>
            </a:r>
            <a:br>
              <a:rPr lang="en-US" sz="1300" b="1" kern="0" dirty="0" smtClean="0">
                <a:solidFill>
                  <a:schemeClr val="bg1"/>
                </a:solidFill>
              </a:rPr>
            </a:br>
            <a:r>
              <a:rPr lang="en-US" sz="1300" b="1" kern="0" dirty="0" smtClean="0">
                <a:solidFill>
                  <a:schemeClr val="bg1"/>
                </a:solidFill>
              </a:rPr>
              <a:t>authentication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to application</a:t>
            </a:r>
            <a:endParaRPr lang="en-US" sz="1300" b="1" kern="0" dirty="0">
              <a:solidFill>
                <a:schemeClr val="bg1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8289001" y="4940119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hevron 36"/>
          <p:cNvSpPr/>
          <p:nvPr/>
        </p:nvSpPr>
        <p:spPr>
          <a:xfrm>
            <a:off x="6357776" y="4315748"/>
            <a:ext cx="2063012" cy="1224534"/>
          </a:xfrm>
          <a:prstGeom prst="chevron">
            <a:avLst>
              <a:gd name="adj" fmla="val 25109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Publish Python</a:t>
            </a:r>
            <a:br>
              <a:rPr lang="en-US" sz="1300" b="1" kern="0" dirty="0" smtClean="0">
                <a:solidFill>
                  <a:schemeClr val="bg1"/>
                </a:solidFill>
              </a:rPr>
            </a:br>
            <a:r>
              <a:rPr lang="en-US" sz="1300" b="1" kern="0" dirty="0" smtClean="0">
                <a:solidFill>
                  <a:schemeClr val="bg1"/>
                </a:solidFill>
              </a:rPr>
              <a:t>code or model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as web service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with snapshot</a:t>
            </a:r>
            <a:endParaRPr lang="en-US" sz="1300" b="1" kern="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4930109" y="5541107"/>
            <a:ext cx="3366593" cy="416113"/>
          </a:xfrm>
          <a:prstGeom prst="bentConnector3">
            <a:avLst>
              <a:gd name="adj1" fmla="val -55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21604" y="5671349"/>
            <a:ext cx="24237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/>
              <a:t>Update or republish web service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3201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525483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06341" y="2310571"/>
            <a:ext cx="1635124" cy="1635124"/>
            <a:chOff x="1257873" y="1445310"/>
            <a:chExt cx="1635124" cy="1635124"/>
          </a:xfrm>
        </p:grpSpPr>
        <p:sp>
          <p:nvSpPr>
            <p:cNvPr id="14" name="Oval 13"/>
            <p:cNvSpPr/>
            <p:nvPr/>
          </p:nvSpPr>
          <p:spPr>
            <a:xfrm>
              <a:off x="1257873" y="1445310"/>
              <a:ext cx="1635124" cy="163512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/>
            <p:cNvSpPr/>
            <p:nvPr/>
          </p:nvSpPr>
          <p:spPr>
            <a:xfrm>
              <a:off x="1497331" y="1684768"/>
              <a:ext cx="1156208" cy="1156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0138" y="2137073"/>
            <a:ext cx="436123" cy="551854"/>
            <a:chOff x="2841670" y="1271812"/>
            <a:chExt cx="436123" cy="551854"/>
          </a:xfrm>
        </p:grpSpPr>
        <p:sp>
          <p:nvSpPr>
            <p:cNvPr id="12" name="Right Arrow 11"/>
            <p:cNvSpPr/>
            <p:nvPr/>
          </p:nvSpPr>
          <p:spPr>
            <a:xfrm rot="19440000">
              <a:off x="2841670" y="127181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6"/>
            <p:cNvSpPr/>
            <p:nvPr/>
          </p:nvSpPr>
          <p:spPr>
            <a:xfrm rot="19440000">
              <a:off x="2854164" y="1420635"/>
              <a:ext cx="305286" cy="331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6677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658580" y="878240"/>
            <a:ext cx="8260364" cy="5467028"/>
            <a:chOff x="161741" y="1132206"/>
            <a:chExt cx="8260364" cy="546702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2697480" y="2707754"/>
              <a:ext cx="5724625" cy="35325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79152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Node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289768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09192" y="461749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40" name="Flowchart: Magnetic Disk 2"/>
            <p:cNvSpPr/>
            <p:nvPr/>
          </p:nvSpPr>
          <p:spPr bwMode="auto">
            <a:xfrm>
              <a:off x="3581077" y="4701902"/>
              <a:ext cx="1124210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Sessions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/</a:t>
              </a:r>
              <a:b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4143182" y="4043940"/>
              <a:ext cx="3702" cy="6579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40" idx="1"/>
            </p:cNvCxnSpPr>
            <p:nvPr/>
          </p:nvCxnSpPr>
          <p:spPr>
            <a:xfrm>
              <a:off x="4812550" y="3466998"/>
              <a:ext cx="1496642" cy="1727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1"/>
            </p:cNvCxnSpPr>
            <p:nvPr/>
          </p:nvCxnSpPr>
          <p:spPr>
            <a:xfrm>
              <a:off x="4812550" y="3466998"/>
              <a:ext cx="14772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297210" y="1132206"/>
              <a:ext cx="1097280" cy="1096995"/>
              <a:chOff x="600470" y="3265152"/>
              <a:chExt cx="1097280" cy="1096995"/>
            </a:xfrm>
          </p:grpSpPr>
          <p:sp>
            <p:nvSpPr>
              <p:cNvPr id="60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61501" y="1481253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845850" y="2229201"/>
              <a:ext cx="1" cy="6608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Image result for active directory icon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71" y="4747410"/>
              <a:ext cx="1105267" cy="1105267"/>
            </a:xfrm>
            <a:prstGeom prst="rect">
              <a:avLst/>
            </a:prstGeom>
            <a:noFill/>
            <a:extLst/>
          </p:spPr>
        </p:pic>
        <p:sp>
          <p:nvSpPr>
            <p:cNvPr id="49" name="TextBox 48"/>
            <p:cNvSpPr txBox="1"/>
            <p:nvPr/>
          </p:nvSpPr>
          <p:spPr>
            <a:xfrm>
              <a:off x="161741" y="5805170"/>
              <a:ext cx="1469725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Active Directory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441251" y="3466997"/>
              <a:ext cx="14379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44880" y="2295936"/>
              <a:ext cx="282414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HTTPS</a:t>
              </a:r>
            </a:p>
          </p:txBody>
        </p:sp>
        <p:sp>
          <p:nvSpPr>
            <p:cNvPr id="52" name="Oval 2"/>
            <p:cNvSpPr>
              <a:spLocks noChangeAspect="1"/>
            </p:cNvSpPr>
            <p:nvPr/>
          </p:nvSpPr>
          <p:spPr bwMode="auto">
            <a:xfrm>
              <a:off x="161741" y="2825217"/>
              <a:ext cx="1279510" cy="1279178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5720" rIns="46630" bIns="932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pc="-51" dirty="0" smtClean="0">
                  <a:solidFill>
                    <a:schemeClr val="bg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  <a:endParaRPr lang="en-US" sz="2000" b="1" spc="-51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09985" y="3039974"/>
              <a:ext cx="1311806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HTTPS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09985" y="3419981"/>
              <a:ext cx="150848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AD/AAD Authentication</a:t>
              </a:r>
            </a:p>
          </p:txBody>
        </p:sp>
        <p:cxnSp>
          <p:nvCxnSpPr>
            <p:cNvPr id="55" name="Elbow Connector 54"/>
            <p:cNvCxnSpPr/>
            <p:nvPr/>
          </p:nvCxnSpPr>
          <p:spPr>
            <a:xfrm rot="10800000" flipV="1">
              <a:off x="1449238" y="4043940"/>
              <a:ext cx="1770700" cy="1256104"/>
            </a:xfrm>
            <a:prstGeom prst="bentConnector3">
              <a:avLst>
                <a:gd name="adj1" fmla="val -758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13537" y="5735947"/>
              <a:ext cx="2909739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SQL Server or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PostgreSQL Database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80608" y="4727204"/>
              <a:ext cx="1497867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with LDAP-S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40379" y="4071306"/>
              <a:ext cx="183695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</a:t>
              </a:r>
              <a:r>
                <a:rPr lang="en-US" sz="1400" i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database connection </a:t>
              </a: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info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81025" y="2877370"/>
              <a:ext cx="173339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certificate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1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:a16="http://schemas.microsoft.com/office/drawing/2014/main" xmlns="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:a16="http://schemas.microsoft.com/office/drawing/2014/main" xmlns="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:a16="http://schemas.microsoft.com/office/drawing/2014/main" xmlns="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:a16="http://schemas.microsoft.com/office/drawing/2014/main" xmlns="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:a16="http://schemas.microsoft.com/office/drawing/2014/main" xmlns="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:a16="http://schemas.microsoft.com/office/drawing/2014/main" xmlns="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:a16="http://schemas.microsoft.com/office/drawing/2014/main" xmlns="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:a16="http://schemas.microsoft.com/office/drawing/2014/main" xmlns="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13273</TotalTime>
  <Words>928</Words>
  <Application>Microsoft Macintosh PowerPoint</Application>
  <PresentationFormat>Widescreen</PresentationFormat>
  <Paragraphs>275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Andale Mono</vt:lpstr>
      <vt:lpstr>Calibri</vt:lpstr>
      <vt:lpstr>Calibri Light</vt:lpstr>
      <vt:lpstr>DengXian</vt:lpstr>
      <vt:lpstr>Mangal</vt:lpstr>
      <vt:lpstr>Segoe UI</vt:lpstr>
      <vt:lpstr>Segoe UI Light</vt:lpstr>
      <vt:lpstr>Segoe UI Semilight</vt:lpstr>
      <vt:lpstr>Wingdings</vt:lpstr>
      <vt:lpstr>Wingdings 3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Josee Martens</cp:lastModifiedBy>
  <cp:revision>71</cp:revision>
  <cp:lastPrinted>2017-02-14T03:21:07Z</cp:lastPrinted>
  <dcterms:created xsi:type="dcterms:W3CDTF">2017-01-24T19:21:40Z</dcterms:created>
  <dcterms:modified xsi:type="dcterms:W3CDTF">2017-04-13T20:21:45Z</dcterms:modified>
</cp:coreProperties>
</file>