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/>
    <p:restoredTop sz="94627"/>
  </p:normalViewPr>
  <p:slideViewPr>
    <p:cSldViewPr snapToGrid="0" snapToObjects="1">
      <p:cViewPr>
        <p:scale>
          <a:sx n="100" d="100"/>
          <a:sy n="100" d="100"/>
        </p:scale>
        <p:origin x="1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5400" y="2006600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2527300" y="1803400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4081853" y="1803400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5499100" y="1803400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6934200" y="1803400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925620" y="747004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224" y="2715828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Deployment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534" y="2680890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</a:t>
            </a: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</a:t>
            </a:r>
            <a:r>
              <a:rPr lang="en-US" sz="1400" dirty="0" err="1">
                <a:cs typeface="Segoe UI Semilight" panose="020B0402040204020203" pitchFamily="34" charset="0"/>
              </a:rPr>
              <a:t>prem</a:t>
            </a:r>
            <a:endParaRPr lang="en-US" sz="14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</a:t>
            </a:r>
            <a:endParaRPr lang="en-US" sz="1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752499" y="2900813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getService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>
                <a:solidFill>
                  <a:srgbClr val="00B0F0"/>
                </a:solidFill>
              </a:rPr>
              <a:t>Easy </a:t>
            </a:r>
            <a:r>
              <a:rPr lang="en-US" smtClean="0">
                <a:solidFill>
                  <a:srgbClr val="00B0F0"/>
                </a:solidFill>
              </a:rPr>
              <a:t>Integration</a:t>
            </a:r>
            <a:endParaRPr lang="en-US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smtClean="0"/>
              <a:t>Integrate web services into apps in any language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8177" y="980526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267509" y="4841919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48482" y="2994644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REST</a:t>
            </a:r>
            <a:r>
              <a:rPr lang="en-US" sz="14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4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 </a:t>
            </a:r>
            <a:r>
              <a:rPr lang="en-US" sz="1400" b="1">
                <a:latin typeface="Segoe UI Light" panose="020B0502040204020203" pitchFamily="34" charset="0"/>
                <a:cs typeface="Segoe UI Light" panose="020B0502040204020203" pitchFamily="34" charset="0"/>
              </a:rPr>
              <a:t>calls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76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70773" y="2432710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16435" y="3809537"/>
            <a:ext cx="1924208" cy="1911290"/>
            <a:chOff x="2084627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8116051" y="3213642"/>
            <a:ext cx="1040818" cy="89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040643" y="4213540"/>
            <a:ext cx="1415533" cy="62204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483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227980">
            <a:off x="40315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296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901139" y="2011826"/>
            <a:ext cx="1569320" cy="879966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600" b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6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694842" y="382355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>
                <a:solidFill>
                  <a:srgbClr val="00B0F0"/>
                </a:solidFill>
              </a:rPr>
              <a:t>Easy </a:t>
            </a:r>
            <a:r>
              <a:rPr lang="en-US" smtClean="0">
                <a:solidFill>
                  <a:srgbClr val="00B0F0"/>
                </a:solidFill>
              </a:rPr>
              <a:t>Integration</a:t>
            </a:r>
            <a:endParaRPr lang="en-US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smtClean="0"/>
              <a:t>Integrate web services into apps in any language</a:t>
            </a:r>
            <a:endParaRPr lang="en-US" sz="1400"/>
          </a:p>
        </p:txBody>
      </p:sp>
      <p:grpSp>
        <p:nvGrpSpPr>
          <p:cNvPr id="63" name="Group 62"/>
          <p:cNvGrpSpPr/>
          <p:nvPr/>
        </p:nvGrpSpPr>
        <p:grpSpPr>
          <a:xfrm>
            <a:off x="4105613" y="4965904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7" grpId="0"/>
      <p:bldP spid="39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218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Calibri</vt:lpstr>
      <vt:lpstr>Calibri Light</vt:lpstr>
      <vt:lpstr>DengXian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18</cp:revision>
  <dcterms:created xsi:type="dcterms:W3CDTF">2017-01-24T19:21:40Z</dcterms:created>
  <dcterms:modified xsi:type="dcterms:W3CDTF">2017-01-27T15:28:28Z</dcterms:modified>
</cp:coreProperties>
</file>