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61" r:id="rId5"/>
    <p:sldId id="258" r:id="rId6"/>
    <p:sldId id="257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10"/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4627"/>
  </p:normalViewPr>
  <p:slideViewPr>
    <p:cSldViewPr snapToGrid="0" snapToObjects="1">
      <p:cViewPr>
        <p:scale>
          <a:sx n="100" d="100"/>
          <a:sy n="100" d="100"/>
        </p:scale>
        <p:origin x="-1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5400" y="2006600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2527300" y="1803400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4081853" y="1803400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5499100" y="1803400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6934200" y="1803400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5925620" y="747004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224" y="2715828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534" y="2680890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="" xmlns:a16="http://schemas.microsoft.com/office/drawing/2014/main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="" xmlns:a16="http://schemas.microsoft.com/office/drawing/2014/main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="" xmlns:a16="http://schemas.microsoft.com/office/drawing/2014/main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="" xmlns:a16="http://schemas.microsoft.com/office/drawing/2014/main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="" xmlns:a16="http://schemas.microsoft.com/office/drawing/2014/main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="" xmlns:a16="http://schemas.microsoft.com/office/drawing/2014/main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788</Words>
  <Application>Microsoft Macintosh PowerPoint</Application>
  <PresentationFormat>Widescreen</PresentationFormat>
  <Paragraphs>214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Andale Mono</vt:lpstr>
      <vt:lpstr>Calibri</vt:lpstr>
      <vt:lpstr>Calibri Light</vt:lpstr>
      <vt:lpstr>DengXian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46</cp:revision>
  <cp:lastPrinted>2017-02-14T03:21:07Z</cp:lastPrinted>
  <dcterms:created xsi:type="dcterms:W3CDTF">2017-01-24T19:21:40Z</dcterms:created>
  <dcterms:modified xsi:type="dcterms:W3CDTF">2017-03-09T02:52:13Z</dcterms:modified>
</cp:coreProperties>
</file>