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64" r:id="rId4"/>
    <p:sldId id="260" r:id="rId5"/>
    <p:sldId id="261" r:id="rId6"/>
    <p:sldId id="258" r:id="rId7"/>
    <p:sldId id="257" r:id="rId8"/>
    <p:sldId id="259" r:id="rId9"/>
    <p:sldId id="262" r:id="rId10"/>
    <p:sldId id="263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410"/>
    <a:srgbClr val="009FDA"/>
    <a:srgbClr val="0091C7"/>
    <a:srgbClr val="60963D"/>
    <a:srgbClr val="9D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63"/>
    <p:restoredTop sz="94627"/>
  </p:normalViewPr>
  <p:slideViewPr>
    <p:cSldViewPr snapToGrid="0" snapToObjects="1">
      <p:cViewPr>
        <p:scale>
          <a:sx n="100" d="100"/>
          <a:sy n="100" d="100"/>
        </p:scale>
        <p:origin x="66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11A5D-FC7D-CC42-BD19-B4AAA06E4CC0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EBC01-8304-EC42-9A66-02108E843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3550-1C63-5245-8F63-45A25A459242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481593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965200" y="278393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2519753" y="278393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3937000" y="278393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5372100" y="278393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4363520" y="-778003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5124" y="1190821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2434" y="1155883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9834" y="4408090"/>
            <a:ext cx="295293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03607" y="3492500"/>
            <a:ext cx="8610600" cy="966390"/>
            <a:chOff x="1752600" y="3454400"/>
            <a:chExt cx="8610600" cy="966390"/>
          </a:xfrm>
        </p:grpSpPr>
        <p:sp>
          <p:nvSpPr>
            <p:cNvPr id="20" name="Rectangle 19"/>
            <p:cNvSpPr/>
            <p:nvPr/>
          </p:nvSpPr>
          <p:spPr>
            <a:xfrm>
              <a:off x="1790699" y="3695700"/>
              <a:ext cx="8356601" cy="508139"/>
            </a:xfrm>
            <a:prstGeom prst="rect">
              <a:avLst/>
            </a:prstGeom>
            <a:solidFill>
              <a:schemeClr val="bg1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Striped Right Arrow 20"/>
            <p:cNvSpPr/>
            <p:nvPr/>
          </p:nvSpPr>
          <p:spPr bwMode="auto">
            <a:xfrm>
              <a:off x="1752600" y="3454400"/>
              <a:ext cx="1857294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Get</a:t>
              </a:r>
              <a:r>
                <a:rPr lang="en-US" sz="1400" dirty="0"/>
                <a:t> web </a:t>
              </a:r>
              <a:r>
                <a:rPr lang="en-US" sz="1400" dirty="0" smtClean="0"/>
                <a:t>service </a:t>
              </a:r>
              <a:br>
                <a:rPr lang="en-US" sz="1400" dirty="0" smtClean="0"/>
              </a:br>
              <a:r>
                <a:rPr lang="en-US" sz="1400" dirty="0" smtClean="0"/>
                <a:t>to be batched</a:t>
              </a:r>
            </a:p>
          </p:txBody>
        </p:sp>
        <p:sp>
          <p:nvSpPr>
            <p:cNvPr id="22" name="Striped Right Arrow 21"/>
            <p:cNvSpPr/>
            <p:nvPr/>
          </p:nvSpPr>
          <p:spPr bwMode="auto">
            <a:xfrm>
              <a:off x="3713553" y="3467100"/>
              <a:ext cx="1483243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1400" dirty="0" smtClean="0"/>
                <a:t>Define</a:t>
              </a:r>
              <a:r>
                <a:rPr lang="en-US" sz="1400" dirty="0"/>
                <a:t> 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record</a:t>
              </a:r>
              <a:r>
                <a:rPr lang="en-US" sz="1400" dirty="0"/>
                <a:t> </a:t>
              </a:r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23" name="Striped Right Arrow 22"/>
            <p:cNvSpPr/>
            <p:nvPr/>
          </p:nvSpPr>
          <p:spPr bwMode="auto">
            <a:xfrm>
              <a:off x="5283200" y="3467100"/>
              <a:ext cx="1496120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Start </a:t>
              </a:r>
              <a:b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</a:b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batch task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Striped Right Arrow 23"/>
            <p:cNvSpPr/>
            <p:nvPr/>
          </p:nvSpPr>
          <p:spPr bwMode="auto">
            <a:xfrm>
              <a:off x="6876663" y="3467100"/>
              <a:ext cx="1634307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Task Monitoring or Cancel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Striped Right Arrow 27"/>
            <p:cNvSpPr/>
            <p:nvPr/>
          </p:nvSpPr>
          <p:spPr bwMode="auto">
            <a:xfrm>
              <a:off x="8614593" y="3695700"/>
              <a:ext cx="1748607" cy="486668"/>
            </a:xfrm>
            <a:custGeom>
              <a:avLst/>
              <a:gdLst>
                <a:gd name="connsiteX0" fmla="*/ 0 w 1685107"/>
                <a:gd name="connsiteY0" fmla="*/ 238423 h 953690"/>
                <a:gd name="connsiteX1" fmla="*/ 29803 w 1685107"/>
                <a:gd name="connsiteY1" fmla="*/ 238423 h 953690"/>
                <a:gd name="connsiteX2" fmla="*/ 29803 w 1685107"/>
                <a:gd name="connsiteY2" fmla="*/ 715268 h 953690"/>
                <a:gd name="connsiteX3" fmla="*/ 0 w 1685107"/>
                <a:gd name="connsiteY3" fmla="*/ 715268 h 953690"/>
                <a:gd name="connsiteX4" fmla="*/ 0 w 1685107"/>
                <a:gd name="connsiteY4" fmla="*/ 238423 h 953690"/>
                <a:gd name="connsiteX5" fmla="*/ 59606 w 1685107"/>
                <a:gd name="connsiteY5" fmla="*/ 238423 h 953690"/>
                <a:gd name="connsiteX6" fmla="*/ 119211 w 1685107"/>
                <a:gd name="connsiteY6" fmla="*/ 238423 h 953690"/>
                <a:gd name="connsiteX7" fmla="*/ 119211 w 1685107"/>
                <a:gd name="connsiteY7" fmla="*/ 715268 h 953690"/>
                <a:gd name="connsiteX8" fmla="*/ 59606 w 1685107"/>
                <a:gd name="connsiteY8" fmla="*/ 715268 h 953690"/>
                <a:gd name="connsiteX9" fmla="*/ 59606 w 1685107"/>
                <a:gd name="connsiteY9" fmla="*/ 238423 h 953690"/>
                <a:gd name="connsiteX10" fmla="*/ 149014 w 1685107"/>
                <a:gd name="connsiteY10" fmla="*/ 238423 h 953690"/>
                <a:gd name="connsiteX11" fmla="*/ 1208262 w 1685107"/>
                <a:gd name="connsiteY11" fmla="*/ 238423 h 953690"/>
                <a:gd name="connsiteX12" fmla="*/ 1208262 w 1685107"/>
                <a:gd name="connsiteY12" fmla="*/ 0 h 953690"/>
                <a:gd name="connsiteX13" fmla="*/ 1685107 w 1685107"/>
                <a:gd name="connsiteY13" fmla="*/ 476845 h 953690"/>
                <a:gd name="connsiteX14" fmla="*/ 1208262 w 1685107"/>
                <a:gd name="connsiteY14" fmla="*/ 953690 h 953690"/>
                <a:gd name="connsiteX15" fmla="*/ 1208262 w 1685107"/>
                <a:gd name="connsiteY15" fmla="*/ 715268 h 953690"/>
                <a:gd name="connsiteX16" fmla="*/ 149014 w 1685107"/>
                <a:gd name="connsiteY16" fmla="*/ 715268 h 953690"/>
                <a:gd name="connsiteX17" fmla="*/ 149014 w 1685107"/>
                <a:gd name="connsiteY17" fmla="*/ 238423 h 953690"/>
                <a:gd name="connsiteX0" fmla="*/ 0 w 1215207"/>
                <a:gd name="connsiteY0" fmla="*/ 238423 h 953690"/>
                <a:gd name="connsiteX1" fmla="*/ 29803 w 1215207"/>
                <a:gd name="connsiteY1" fmla="*/ 238423 h 953690"/>
                <a:gd name="connsiteX2" fmla="*/ 29803 w 1215207"/>
                <a:gd name="connsiteY2" fmla="*/ 715268 h 953690"/>
                <a:gd name="connsiteX3" fmla="*/ 0 w 1215207"/>
                <a:gd name="connsiteY3" fmla="*/ 715268 h 953690"/>
                <a:gd name="connsiteX4" fmla="*/ 0 w 1215207"/>
                <a:gd name="connsiteY4" fmla="*/ 238423 h 953690"/>
                <a:gd name="connsiteX5" fmla="*/ 59606 w 1215207"/>
                <a:gd name="connsiteY5" fmla="*/ 238423 h 953690"/>
                <a:gd name="connsiteX6" fmla="*/ 119211 w 1215207"/>
                <a:gd name="connsiteY6" fmla="*/ 238423 h 953690"/>
                <a:gd name="connsiteX7" fmla="*/ 119211 w 1215207"/>
                <a:gd name="connsiteY7" fmla="*/ 715268 h 953690"/>
                <a:gd name="connsiteX8" fmla="*/ 59606 w 1215207"/>
                <a:gd name="connsiteY8" fmla="*/ 715268 h 953690"/>
                <a:gd name="connsiteX9" fmla="*/ 59606 w 1215207"/>
                <a:gd name="connsiteY9" fmla="*/ 238423 h 953690"/>
                <a:gd name="connsiteX10" fmla="*/ 149014 w 1215207"/>
                <a:gd name="connsiteY10" fmla="*/ 238423 h 953690"/>
                <a:gd name="connsiteX11" fmla="*/ 1208262 w 1215207"/>
                <a:gd name="connsiteY11" fmla="*/ 238423 h 953690"/>
                <a:gd name="connsiteX12" fmla="*/ 1208262 w 1215207"/>
                <a:gd name="connsiteY12" fmla="*/ 0 h 953690"/>
                <a:gd name="connsiteX13" fmla="*/ 1215207 w 1215207"/>
                <a:gd name="connsiteY13" fmla="*/ 514945 h 953690"/>
                <a:gd name="connsiteX14" fmla="*/ 1208262 w 1215207"/>
                <a:gd name="connsiteY14" fmla="*/ 953690 h 953690"/>
                <a:gd name="connsiteX15" fmla="*/ 1208262 w 1215207"/>
                <a:gd name="connsiteY15" fmla="*/ 715268 h 953690"/>
                <a:gd name="connsiteX16" fmla="*/ 149014 w 1215207"/>
                <a:gd name="connsiteY16" fmla="*/ 715268 h 953690"/>
                <a:gd name="connsiteX17" fmla="*/ 149014 w 1215207"/>
                <a:gd name="connsiteY17" fmla="*/ 238423 h 953690"/>
                <a:gd name="connsiteX0" fmla="*/ 0 w 1215207"/>
                <a:gd name="connsiteY0" fmla="*/ 9823 h 725090"/>
                <a:gd name="connsiteX1" fmla="*/ 29803 w 1215207"/>
                <a:gd name="connsiteY1" fmla="*/ 9823 h 725090"/>
                <a:gd name="connsiteX2" fmla="*/ 29803 w 1215207"/>
                <a:gd name="connsiteY2" fmla="*/ 486668 h 725090"/>
                <a:gd name="connsiteX3" fmla="*/ 0 w 1215207"/>
                <a:gd name="connsiteY3" fmla="*/ 486668 h 725090"/>
                <a:gd name="connsiteX4" fmla="*/ 0 w 1215207"/>
                <a:gd name="connsiteY4" fmla="*/ 9823 h 725090"/>
                <a:gd name="connsiteX5" fmla="*/ 59606 w 1215207"/>
                <a:gd name="connsiteY5" fmla="*/ 9823 h 725090"/>
                <a:gd name="connsiteX6" fmla="*/ 119211 w 1215207"/>
                <a:gd name="connsiteY6" fmla="*/ 9823 h 725090"/>
                <a:gd name="connsiteX7" fmla="*/ 119211 w 1215207"/>
                <a:gd name="connsiteY7" fmla="*/ 486668 h 725090"/>
                <a:gd name="connsiteX8" fmla="*/ 59606 w 1215207"/>
                <a:gd name="connsiteY8" fmla="*/ 486668 h 725090"/>
                <a:gd name="connsiteX9" fmla="*/ 59606 w 1215207"/>
                <a:gd name="connsiteY9" fmla="*/ 9823 h 725090"/>
                <a:gd name="connsiteX10" fmla="*/ 149014 w 1215207"/>
                <a:gd name="connsiteY10" fmla="*/ 9823 h 725090"/>
                <a:gd name="connsiteX11" fmla="*/ 1208262 w 1215207"/>
                <a:gd name="connsiteY11" fmla="*/ 9823 h 725090"/>
                <a:gd name="connsiteX12" fmla="*/ 1208262 w 1215207"/>
                <a:gd name="connsiteY12" fmla="*/ 0 h 725090"/>
                <a:gd name="connsiteX13" fmla="*/ 1215207 w 1215207"/>
                <a:gd name="connsiteY13" fmla="*/ 286345 h 725090"/>
                <a:gd name="connsiteX14" fmla="*/ 1208262 w 1215207"/>
                <a:gd name="connsiteY14" fmla="*/ 725090 h 725090"/>
                <a:gd name="connsiteX15" fmla="*/ 1208262 w 1215207"/>
                <a:gd name="connsiteY15" fmla="*/ 486668 h 725090"/>
                <a:gd name="connsiteX16" fmla="*/ 149014 w 1215207"/>
                <a:gd name="connsiteY16" fmla="*/ 486668 h 725090"/>
                <a:gd name="connsiteX17" fmla="*/ 149014 w 1215207"/>
                <a:gd name="connsiteY17" fmla="*/ 9823 h 725090"/>
                <a:gd name="connsiteX0" fmla="*/ 0 w 1215207"/>
                <a:gd name="connsiteY0" fmla="*/ 9823 h 486668"/>
                <a:gd name="connsiteX1" fmla="*/ 29803 w 1215207"/>
                <a:gd name="connsiteY1" fmla="*/ 9823 h 486668"/>
                <a:gd name="connsiteX2" fmla="*/ 29803 w 1215207"/>
                <a:gd name="connsiteY2" fmla="*/ 486668 h 486668"/>
                <a:gd name="connsiteX3" fmla="*/ 0 w 1215207"/>
                <a:gd name="connsiteY3" fmla="*/ 486668 h 486668"/>
                <a:gd name="connsiteX4" fmla="*/ 0 w 1215207"/>
                <a:gd name="connsiteY4" fmla="*/ 9823 h 486668"/>
                <a:gd name="connsiteX5" fmla="*/ 59606 w 1215207"/>
                <a:gd name="connsiteY5" fmla="*/ 9823 h 486668"/>
                <a:gd name="connsiteX6" fmla="*/ 119211 w 1215207"/>
                <a:gd name="connsiteY6" fmla="*/ 9823 h 486668"/>
                <a:gd name="connsiteX7" fmla="*/ 119211 w 1215207"/>
                <a:gd name="connsiteY7" fmla="*/ 486668 h 486668"/>
                <a:gd name="connsiteX8" fmla="*/ 59606 w 1215207"/>
                <a:gd name="connsiteY8" fmla="*/ 486668 h 486668"/>
                <a:gd name="connsiteX9" fmla="*/ 59606 w 1215207"/>
                <a:gd name="connsiteY9" fmla="*/ 9823 h 486668"/>
                <a:gd name="connsiteX10" fmla="*/ 149014 w 1215207"/>
                <a:gd name="connsiteY10" fmla="*/ 9823 h 486668"/>
                <a:gd name="connsiteX11" fmla="*/ 1208262 w 1215207"/>
                <a:gd name="connsiteY11" fmla="*/ 9823 h 486668"/>
                <a:gd name="connsiteX12" fmla="*/ 1208262 w 1215207"/>
                <a:gd name="connsiteY12" fmla="*/ 0 h 486668"/>
                <a:gd name="connsiteX13" fmla="*/ 1215207 w 1215207"/>
                <a:gd name="connsiteY13" fmla="*/ 286345 h 486668"/>
                <a:gd name="connsiteX14" fmla="*/ 1208262 w 1215207"/>
                <a:gd name="connsiteY14" fmla="*/ 483790 h 486668"/>
                <a:gd name="connsiteX15" fmla="*/ 1208262 w 1215207"/>
                <a:gd name="connsiteY15" fmla="*/ 486668 h 486668"/>
                <a:gd name="connsiteX16" fmla="*/ 149014 w 1215207"/>
                <a:gd name="connsiteY16" fmla="*/ 486668 h 486668"/>
                <a:gd name="connsiteX17" fmla="*/ 149014 w 1215207"/>
                <a:gd name="connsiteY17" fmla="*/ 9823 h 48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5207" h="486668">
                  <a:moveTo>
                    <a:pt x="0" y="9823"/>
                  </a:moveTo>
                  <a:lnTo>
                    <a:pt x="29803" y="9823"/>
                  </a:lnTo>
                  <a:lnTo>
                    <a:pt x="29803" y="486668"/>
                  </a:lnTo>
                  <a:lnTo>
                    <a:pt x="0" y="486668"/>
                  </a:lnTo>
                  <a:lnTo>
                    <a:pt x="0" y="9823"/>
                  </a:lnTo>
                  <a:close/>
                  <a:moveTo>
                    <a:pt x="59606" y="9823"/>
                  </a:moveTo>
                  <a:lnTo>
                    <a:pt x="119211" y="9823"/>
                  </a:lnTo>
                  <a:lnTo>
                    <a:pt x="119211" y="486668"/>
                  </a:lnTo>
                  <a:lnTo>
                    <a:pt x="59606" y="486668"/>
                  </a:lnTo>
                  <a:lnTo>
                    <a:pt x="59606" y="9823"/>
                  </a:lnTo>
                  <a:close/>
                  <a:moveTo>
                    <a:pt x="149014" y="9823"/>
                  </a:moveTo>
                  <a:lnTo>
                    <a:pt x="1208262" y="9823"/>
                  </a:lnTo>
                  <a:lnTo>
                    <a:pt x="1208262" y="0"/>
                  </a:lnTo>
                  <a:lnTo>
                    <a:pt x="1215207" y="286345"/>
                  </a:lnTo>
                  <a:lnTo>
                    <a:pt x="1208262" y="483790"/>
                  </a:lnTo>
                  <a:lnTo>
                    <a:pt x="1208262" y="486668"/>
                  </a:lnTo>
                  <a:lnTo>
                    <a:pt x="149014" y="486668"/>
                  </a:lnTo>
                  <a:lnTo>
                    <a:pt x="149014" y="982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Get results</a:t>
              </a:r>
            </a:p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 &amp; download files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Oval 28"/>
          <p:cNvSpPr/>
          <p:nvPr/>
        </p:nvSpPr>
        <p:spPr>
          <a:xfrm>
            <a:off x="4744295" y="2242100"/>
            <a:ext cx="3331393" cy="3251200"/>
          </a:xfrm>
          <a:prstGeom prst="ellipse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Asynchronous batch execution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running on R Server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8918095" y="139706"/>
            <a:ext cx="1351422" cy="907490"/>
            <a:chOff x="9235441" y="4841919"/>
            <a:chExt cx="1170718" cy="804768"/>
          </a:xfrm>
        </p:grpSpPr>
        <p:sp>
          <p:nvSpPr>
            <p:cNvPr id="14" name="TextBox 13"/>
            <p:cNvSpPr txBox="1"/>
            <p:nvPr/>
          </p:nvSpPr>
          <p:spPr>
            <a:xfrm>
              <a:off x="9235441" y="5384457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579822" y="5093939"/>
              <a:ext cx="424655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6318" y="11959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5211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1906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7566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H="1" flipV="1">
            <a:off x="6458773" y="4013058"/>
            <a:ext cx="6953" cy="105893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2389" y="5709123"/>
            <a:ext cx="2415545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Explore, test, 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4680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9421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1943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5193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5838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8664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7510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9352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7991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64018" y="139700"/>
            <a:ext cx="1620923" cy="933781"/>
            <a:chOff x="2164018" y="-29168"/>
            <a:chExt cx="1657224" cy="962949"/>
          </a:xfrm>
        </p:grpSpPr>
        <p:grpSp>
          <p:nvGrpSpPr>
            <p:cNvPr id="4" name="Group 3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contributor)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" name="Group 5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83133" y="4686986"/>
            <a:ext cx="1620923" cy="933781"/>
            <a:chOff x="2164018" y="-29168"/>
            <a:chExt cx="1657224" cy="962949"/>
          </a:xfrm>
        </p:grpSpPr>
        <p:grpSp>
          <p:nvGrpSpPr>
            <p:cNvPr id="69" name="Group 68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71" name="TextBox 70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reader)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1" name="Group 80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70" name="Oval 69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8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Straight Arrow Connector 147"/>
          <p:cNvCxnSpPr/>
          <p:nvPr/>
        </p:nvCxnSpPr>
        <p:spPr>
          <a:xfrm flipH="1">
            <a:off x="3457296" y="3683290"/>
            <a:ext cx="2427156" cy="80406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" idx="1"/>
          </p:cNvCxnSpPr>
          <p:nvPr/>
        </p:nvCxnSpPr>
        <p:spPr>
          <a:xfrm flipH="1" flipV="1">
            <a:off x="3975760" y="2967862"/>
            <a:ext cx="1908692" cy="59434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884452" y="46888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 flipV="1">
            <a:off x="6368444" y="3560222"/>
            <a:ext cx="7929" cy="1141366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2"/>
          <p:cNvSpPr/>
          <p:nvPr/>
        </p:nvSpPr>
        <p:spPr bwMode="auto">
          <a:xfrm>
            <a:off x="7940041" y="2928111"/>
            <a:ext cx="1470120" cy="126116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 for Sessions /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(SQLite)</a:t>
            </a: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>
            <a:stCxn id="9" idx="2"/>
            <a:endCxn id="13" idx="3"/>
          </p:cNvCxnSpPr>
          <p:nvPr/>
        </p:nvCxnSpPr>
        <p:spPr>
          <a:xfrm flipH="1">
            <a:off x="6893693" y="3558696"/>
            <a:ext cx="1046348" cy="351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5884452" y="30733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988925" y="3913686"/>
            <a:ext cx="1244621" cy="1084588"/>
            <a:chOff x="8951873" y="1809241"/>
            <a:chExt cx="1285415" cy="1145504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92659" y="435674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Authenticated REST </a:t>
            </a:r>
            <a:r>
              <a:rPr lang="en-US" sz="1400" dirty="0"/>
              <a:t>API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calls</a:t>
            </a:r>
            <a:endParaRPr lang="en-US" sz="1400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86388" y="2272379"/>
            <a:ext cx="1568357" cy="1615228"/>
            <a:chOff x="1338537" y="3690991"/>
            <a:chExt cx="2209849" cy="2032632"/>
          </a:xfrm>
        </p:grpSpPr>
        <p:pic>
          <p:nvPicPr>
            <p:cNvPr id="39" name="Picture 7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8537" y="3690991"/>
              <a:ext cx="2209848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377322" y="4129867"/>
              <a:ext cx="2171064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5591158" y="2399955"/>
            <a:ext cx="4060841" cy="3530945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9258" y="2489415"/>
            <a:ext cx="3358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 Server with one-box operationalization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199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Magnetic Disk 2"/>
          <p:cNvSpPr/>
          <p:nvPr/>
        </p:nvSpPr>
        <p:spPr bwMode="auto">
          <a:xfrm>
            <a:off x="8953354" y="2896803"/>
            <a:ext cx="1470120" cy="126116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 for Sessions /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(SQL Server or PostgreSQL)</a:t>
            </a: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8084603" y="3573791"/>
            <a:ext cx="868752" cy="9131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4094046" y="4000222"/>
            <a:ext cx="0" cy="955366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3454400" y="2931671"/>
            <a:ext cx="4630203" cy="1302501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89425" y="30225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95333" y="3033582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47153" y="30225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1955" y="321431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54400" y="4782900"/>
            <a:ext cx="4630203" cy="1348066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89425" y="49555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95333" y="4966572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947153" y="49555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1955" y="51473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115538" y="4039336"/>
            <a:ext cx="1161375" cy="916252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094045" y="4028732"/>
            <a:ext cx="3045688" cy="901704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4253932" y="4011014"/>
            <a:ext cx="1142604" cy="919422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421444" y="4027002"/>
            <a:ext cx="1994050" cy="903434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4" idx="2"/>
            <a:endCxn id="19" idx="0"/>
          </p:cNvCxnSpPr>
          <p:nvPr/>
        </p:nvCxnSpPr>
        <p:spPr>
          <a:xfrm>
            <a:off x="5399954" y="4011206"/>
            <a:ext cx="0" cy="955366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79144" y="2470006"/>
            <a:ext cx="1218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Can talk to each </a:t>
            </a:r>
            <a:br>
              <a:rPr lang="en-US" sz="1200" dirty="0" smtClean="0"/>
            </a:br>
            <a:r>
              <a:rPr lang="en-US" sz="1200" dirty="0" smtClean="0"/>
              <a:t>web node</a:t>
            </a:r>
            <a:endParaRPr lang="en-US" sz="1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918156" y="530463"/>
            <a:ext cx="1244621" cy="1084588"/>
            <a:chOff x="8951873" y="1809241"/>
            <a:chExt cx="1285415" cy="1145504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950262" y="53290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Authenticated REST </a:t>
            </a:r>
            <a:r>
              <a:rPr lang="en-US" sz="1400" dirty="0"/>
              <a:t>API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calls</a:t>
            </a:r>
            <a:endParaRPr lang="en-US" sz="1400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093031" y="273234"/>
            <a:ext cx="1568357" cy="1615228"/>
            <a:chOff x="1982825" y="1177698"/>
            <a:chExt cx="2209848" cy="2032632"/>
          </a:xfrm>
        </p:grpSpPr>
        <p:pic>
          <p:nvPicPr>
            <p:cNvPr id="39" name="Picture 7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82825" y="1177698"/>
              <a:ext cx="2209848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2021610" y="1744431"/>
              <a:ext cx="2171063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3144400" y="2692055"/>
            <a:ext cx="5264626" cy="3839404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54837" y="6186769"/>
            <a:ext cx="3224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 Server with operationalization enabled</a:t>
            </a:r>
            <a:endParaRPr lang="en-US" sz="1400" b="1" dirty="0"/>
          </a:p>
        </p:txBody>
      </p:sp>
      <p:cxnSp>
        <p:nvCxnSpPr>
          <p:cNvPr id="34" name="Straight Arrow Connector 33"/>
          <p:cNvCxnSpPr>
            <a:endCxn id="12" idx="0"/>
          </p:cNvCxnSpPr>
          <p:nvPr/>
        </p:nvCxnSpPr>
        <p:spPr>
          <a:xfrm>
            <a:off x="5764683" y="2326109"/>
            <a:ext cx="4819" cy="6055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210281" y="1176372"/>
            <a:ext cx="545934" cy="6338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90469" y="1166200"/>
            <a:ext cx="630975" cy="6330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ctive directory icons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58" y="2913409"/>
            <a:ext cx="1193800" cy="103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81102" y="3595261"/>
            <a:ext cx="1774623" cy="110645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Active Directory</a:t>
            </a:r>
            <a:b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Authentication </a:t>
            </a:r>
            <a:b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13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627362" y="1794021"/>
            <a:ext cx="2298701" cy="655564"/>
            <a:chOff x="4767938" y="1780519"/>
            <a:chExt cx="2298701" cy="655564"/>
          </a:xfrm>
        </p:grpSpPr>
        <p:sp>
          <p:nvSpPr>
            <p:cNvPr id="81" name="Rectangle 80"/>
            <p:cNvSpPr/>
            <p:nvPr/>
          </p:nvSpPr>
          <p:spPr>
            <a:xfrm>
              <a:off x="4767938" y="1821855"/>
              <a:ext cx="2274642" cy="54669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67938" y="1780519"/>
              <a:ext cx="2298701" cy="6555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 smtClean="0"/>
                <a:t>Load Balancer</a:t>
              </a:r>
              <a:br>
                <a:rPr lang="en-US" sz="1400" b="1" dirty="0" smtClean="0"/>
              </a:br>
              <a:r>
                <a:rPr lang="en-US" sz="1200" dirty="0" smtClean="0"/>
                <a:t>of your choice</a:t>
              </a:r>
              <a:endParaRPr lang="en-US" sz="1200" dirty="0"/>
            </a:p>
          </p:txBody>
        </p:sp>
      </p:grpSp>
      <p:cxnSp>
        <p:nvCxnSpPr>
          <p:cNvPr id="96" name="Straight Arrow Connector 95"/>
          <p:cNvCxnSpPr>
            <a:stCxn id="12" idx="1"/>
          </p:cNvCxnSpPr>
          <p:nvPr/>
        </p:nvCxnSpPr>
        <p:spPr>
          <a:xfrm flipH="1" flipV="1">
            <a:off x="2589158" y="3573792"/>
            <a:ext cx="865242" cy="913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1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153641" y="934967"/>
            <a:ext cx="9335280" cy="4599058"/>
            <a:chOff x="2153641" y="934967"/>
            <a:chExt cx="9335280" cy="4599058"/>
          </a:xfrm>
        </p:grpSpPr>
        <p:sp>
          <p:nvSpPr>
            <p:cNvPr id="5" name="Oval 4"/>
            <p:cNvSpPr/>
            <p:nvPr/>
          </p:nvSpPr>
          <p:spPr bwMode="auto">
            <a:xfrm>
              <a:off x="3621921" y="2799675"/>
              <a:ext cx="960479" cy="942640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287773" y="1146744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</a:t>
              </a: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Node 1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287773" y="4148091"/>
              <a:ext cx="1933398" cy="115388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</a:t>
              </a: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Node 2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9338883" y="1146744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 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9338883" y="4148091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 N</a:t>
              </a:r>
            </a:p>
          </p:txBody>
        </p:sp>
        <p:sp>
          <p:nvSpPr>
            <p:cNvPr id="10" name="Flowchart: Magnetic Disk 2"/>
            <p:cNvSpPr/>
            <p:nvPr/>
          </p:nvSpPr>
          <p:spPr bwMode="auto">
            <a:xfrm>
              <a:off x="6262112" y="2596415"/>
              <a:ext cx="2018287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Data Store for Sessions / 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(SQL Server or PostgreSQL)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21697" y="2909303"/>
              <a:ext cx="1138337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Load Balancer</a:t>
              </a:r>
            </a:p>
          </p:txBody>
        </p:sp>
        <p:cxnSp>
          <p:nvCxnSpPr>
            <p:cNvPr id="12" name="Straight Arrow Connector 11"/>
            <p:cNvCxnSpPr>
              <a:stCxn id="24" idx="2"/>
              <a:endCxn id="25" idx="1"/>
            </p:cNvCxnSpPr>
            <p:nvPr/>
          </p:nvCxnSpPr>
          <p:spPr>
            <a:xfrm>
              <a:off x="7254472" y="2300629"/>
              <a:ext cx="6220" cy="34834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25" idx="3"/>
            </p:cNvCxnSpPr>
            <p:nvPr/>
          </p:nvCxnSpPr>
          <p:spPr>
            <a:xfrm flipV="1">
              <a:off x="7254472" y="3799747"/>
              <a:ext cx="6220" cy="34834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250921" y="3247517"/>
              <a:ext cx="423468" cy="373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2153641" y="2702752"/>
              <a:ext cx="1097280" cy="1096995"/>
              <a:chOff x="600470" y="3265152"/>
              <a:chExt cx="1097280" cy="1096995"/>
            </a:xfrm>
          </p:grpSpPr>
          <p:sp>
            <p:nvSpPr>
              <p:cNvPr id="26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229830" y="2202417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952526" y="934967"/>
              <a:ext cx="5536395" cy="45990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8" name="Elbow Connector 17"/>
            <p:cNvCxnSpPr/>
            <p:nvPr/>
          </p:nvCxnSpPr>
          <p:spPr>
            <a:xfrm rot="5400000" flipH="1" flipV="1">
              <a:off x="4503163" y="1034099"/>
              <a:ext cx="1364574" cy="2166579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rot="16200000" flipH="1">
              <a:off x="4554707" y="3289768"/>
              <a:ext cx="1261488" cy="2166581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24" idx="3"/>
            </p:cNvCxnSpPr>
            <p:nvPr/>
          </p:nvCxnSpPr>
          <p:spPr>
            <a:xfrm>
              <a:off x="8221171" y="1723687"/>
              <a:ext cx="1117712" cy="2860838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8221171" y="4725034"/>
              <a:ext cx="1117712" cy="0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V="1">
              <a:off x="8221171" y="1828800"/>
              <a:ext cx="1117712" cy="2896234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5400000" flipH="1" flipV="1">
              <a:off x="5298558" y="1830418"/>
              <a:ext cx="907799" cy="1032565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endCxn id="25" idx="1"/>
            </p:cNvCxnSpPr>
            <p:nvPr/>
          </p:nvCxnSpPr>
          <p:spPr>
            <a:xfrm rot="16200000" flipH="1">
              <a:off x="5268462" y="3705722"/>
              <a:ext cx="987025" cy="1051598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"/>
            <p:cNvSpPr>
              <a:spLocks noChangeAspect="1"/>
            </p:cNvSpPr>
            <p:nvPr/>
          </p:nvSpPr>
          <p:spPr bwMode="auto">
            <a:xfrm>
              <a:off x="4767348" y="2800599"/>
              <a:ext cx="937654" cy="93741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048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9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658580" y="878240"/>
            <a:ext cx="8260364" cy="5467028"/>
            <a:chOff x="161741" y="1132206"/>
            <a:chExt cx="8260364" cy="5467028"/>
          </a:xfrm>
        </p:grpSpPr>
        <p:sp>
          <p:nvSpPr>
            <p:cNvPr id="36" name="Rectangle 35"/>
            <p:cNvSpPr/>
            <p:nvPr/>
          </p:nvSpPr>
          <p:spPr bwMode="auto">
            <a:xfrm>
              <a:off x="2697480" y="2707754"/>
              <a:ext cx="5724625" cy="35325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79152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Node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289768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09192" y="461749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40" name="Flowchart: Magnetic Disk 2"/>
            <p:cNvSpPr/>
            <p:nvPr/>
          </p:nvSpPr>
          <p:spPr bwMode="auto">
            <a:xfrm>
              <a:off x="3581077" y="4701902"/>
              <a:ext cx="1124210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Sessions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/</a:t>
              </a:r>
              <a:b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  <a:endPara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4143182" y="4043940"/>
              <a:ext cx="3702" cy="6579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40" idx="1"/>
            </p:cNvCxnSpPr>
            <p:nvPr/>
          </p:nvCxnSpPr>
          <p:spPr>
            <a:xfrm>
              <a:off x="4812550" y="3466998"/>
              <a:ext cx="1496642" cy="17274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1"/>
            </p:cNvCxnSpPr>
            <p:nvPr/>
          </p:nvCxnSpPr>
          <p:spPr>
            <a:xfrm>
              <a:off x="4812550" y="3466998"/>
              <a:ext cx="14772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297210" y="1132206"/>
              <a:ext cx="1097280" cy="1096995"/>
              <a:chOff x="600470" y="3265152"/>
              <a:chExt cx="1097280" cy="1096995"/>
            </a:xfrm>
          </p:grpSpPr>
          <p:sp>
            <p:nvSpPr>
              <p:cNvPr id="60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361501" y="1481253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845850" y="2229201"/>
              <a:ext cx="1" cy="6608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Image result for active directory icon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71" y="4747410"/>
              <a:ext cx="1105267" cy="1105267"/>
            </a:xfrm>
            <a:prstGeom prst="rect">
              <a:avLst/>
            </a:prstGeom>
            <a:noFill/>
            <a:extLst/>
          </p:spPr>
        </p:pic>
        <p:sp>
          <p:nvSpPr>
            <p:cNvPr id="49" name="TextBox 48"/>
            <p:cNvSpPr txBox="1"/>
            <p:nvPr/>
          </p:nvSpPr>
          <p:spPr>
            <a:xfrm>
              <a:off x="161741" y="5805170"/>
              <a:ext cx="1469725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Active Directory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441251" y="3466997"/>
              <a:ext cx="143790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344880" y="2295936"/>
              <a:ext cx="282414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HTTPS</a:t>
              </a:r>
            </a:p>
          </p:txBody>
        </p:sp>
        <p:sp>
          <p:nvSpPr>
            <p:cNvPr id="52" name="Oval 2"/>
            <p:cNvSpPr>
              <a:spLocks noChangeAspect="1"/>
            </p:cNvSpPr>
            <p:nvPr/>
          </p:nvSpPr>
          <p:spPr bwMode="auto">
            <a:xfrm>
              <a:off x="161741" y="2825217"/>
              <a:ext cx="1279510" cy="1279178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5720" rIns="46630" bIns="932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pc="-51" dirty="0" smtClean="0">
                  <a:solidFill>
                    <a:schemeClr val="bg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  <a:endParaRPr lang="en-US" sz="2000" b="1" spc="-51" dirty="0">
                <a:solidFill>
                  <a:schemeClr val="bg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09985" y="3039974"/>
              <a:ext cx="1311806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HTTPS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09985" y="3419981"/>
              <a:ext cx="150848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AD/AAD Authentication</a:t>
              </a:r>
            </a:p>
          </p:txBody>
        </p:sp>
        <p:cxnSp>
          <p:nvCxnSpPr>
            <p:cNvPr id="55" name="Elbow Connector 54"/>
            <p:cNvCxnSpPr/>
            <p:nvPr/>
          </p:nvCxnSpPr>
          <p:spPr>
            <a:xfrm rot="10800000" flipV="1">
              <a:off x="1449238" y="4043940"/>
              <a:ext cx="1770700" cy="1256104"/>
            </a:xfrm>
            <a:prstGeom prst="bentConnector3">
              <a:avLst>
                <a:gd name="adj1" fmla="val -758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813537" y="5735947"/>
              <a:ext cx="2909739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SQL Server or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PostgreSQL Database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80608" y="4727204"/>
              <a:ext cx="1497867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with LDAP-S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40379" y="4071306"/>
              <a:ext cx="1836950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</a:t>
              </a:r>
              <a:r>
                <a:rPr lang="en-US" sz="1400" i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database connection </a:t>
              </a: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info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81025" y="2877370"/>
              <a:ext cx="173339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certificate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21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5794" y="219172"/>
            <a:ext cx="11655840" cy="8996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Remote Execute R scripts</a:t>
            </a:r>
            <a:br>
              <a:rPr lang="en-US" sz="4400" dirty="0"/>
            </a:br>
            <a:r>
              <a:rPr lang="en-US" sz="2800" dirty="0">
                <a:cs typeface="Segoe UI Semilight" panose="020B0402040204020203" pitchFamily="34" charset="0"/>
              </a:rPr>
              <a:t>Configure R Server to host remote R sessions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95542" y="1933340"/>
            <a:ext cx="8713658" cy="3628309"/>
            <a:chOff x="825883" y="2093847"/>
            <a:chExt cx="8761384" cy="3628309"/>
          </a:xfrm>
        </p:grpSpPr>
        <p:grpSp>
          <p:nvGrpSpPr>
            <p:cNvPr id="23" name="Group 22"/>
            <p:cNvGrpSpPr/>
            <p:nvPr/>
          </p:nvGrpSpPr>
          <p:grpSpPr>
            <a:xfrm>
              <a:off x="825883" y="2159934"/>
              <a:ext cx="2006689" cy="2263678"/>
              <a:chOff x="2829650" y="2737185"/>
              <a:chExt cx="2006689" cy="2263678"/>
            </a:xfrm>
          </p:grpSpPr>
          <p:pic>
            <p:nvPicPr>
              <p:cNvPr id="32" name="Picture 79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9650" y="2737185"/>
                <a:ext cx="2006689" cy="2263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904479" y="3232061"/>
                <a:ext cx="1881801" cy="65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9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</a:t>
                </a:r>
                <a:r>
                  <a:rPr lang="en-US" sz="19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Client</a:t>
                </a:r>
              </a:p>
              <a:p>
                <a:pPr algn="ctr" defTabSz="931881"/>
                <a:endParaRPr lang="en-US" sz="7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400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mrsdeploy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package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endPara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36079" y="2093847"/>
              <a:ext cx="2851188" cy="2752193"/>
              <a:chOff x="5107671" y="3025431"/>
              <a:chExt cx="2851188" cy="275219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107671" y="3025431"/>
                <a:ext cx="2851187" cy="2603473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147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63697" y="4515740"/>
                <a:ext cx="27951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1147">
                  <a:defRPr/>
                </a:pP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on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Window 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/>
                </a:r>
                <a:b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Linux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Hadoop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 Server must be configured </a:t>
                </a:r>
                <a:b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</a:t>
                </a:r>
                <a:r>
                  <a:rPr lang="en-US" sz="1200" b="1" kern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</a:t>
                </a:r>
                <a:r>
                  <a:rPr lang="en-US" sz="1200" b="1" kern="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remotely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07226">
                <a:off x="5222400" y="3134944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350655" y="3142926"/>
                <a:ext cx="1410056" cy="5170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R Sessions</a:t>
                </a:r>
              </a:p>
            </p:txBody>
          </p:sp>
        </p:grpSp>
        <p:sp>
          <p:nvSpPr>
            <p:cNvPr id="25" name="Left-Right Arrow 24"/>
            <p:cNvSpPr/>
            <p:nvPr/>
          </p:nvSpPr>
          <p:spPr bwMode="auto">
            <a:xfrm>
              <a:off x="2911803" y="2738010"/>
              <a:ext cx="3756886" cy="833908"/>
            </a:xfrm>
            <a:prstGeom prst="leftRight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Execute code remotely on R Server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8349" y="5414379"/>
              <a:ext cx="36019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225">
                <a:buFont typeface="Wingdings" panose="05000000000000000000" pitchFamily="2" charset="2"/>
                <a:buChar char="§"/>
                <a:defRPr/>
              </a:pPr>
              <a:endParaRPr lang="en-US" sz="1400" dirty="0">
                <a:cs typeface="Segoe UI Semilight" panose="020B04020402040202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92418" y="328583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IDE agnostic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83051" y="2651276"/>
            <a:ext cx="26118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1147">
              <a:defRPr/>
            </a:pP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b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Server</a:t>
            </a:r>
            <a:endParaRPr lang="en-US" sz="2400" b="1" kern="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31147">
              <a:defRPr/>
            </a:pPr>
            <a:endParaRPr lang="en-US" sz="1400" b="1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0109" y="3464343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remoteLoginAAD remoteLogout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5591" y="372875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remoteExecute getRemoteWorkspace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9370" y="2023657"/>
            <a:ext cx="3139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Use remote execution functions </a:t>
            </a:r>
            <a:r>
              <a:rPr lang="en-US" sz="1500" dirty="0"/>
              <a:t>from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the </a:t>
            </a:r>
            <a:r>
              <a:rPr lang="en-US" sz="1500" dirty="0" smtClean="0">
                <a:solidFill>
                  <a:srgbClr val="B85410"/>
                </a:solidFill>
              </a:rPr>
              <a:t>mrsdeploy</a:t>
            </a:r>
            <a:r>
              <a:rPr lang="en-US" sz="1500" dirty="0" smtClean="0"/>
              <a:t> package including: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3121" y="400802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remoteScript  diffLocalRemote  pause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399" y="427539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createSnapshot  listRemoteFiles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resume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3941" y="4522279"/>
            <a:ext cx="4828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Andale Mono" charset="0"/>
                <a:ea typeface="Andale Mono" charset="0"/>
                <a:cs typeface="Andale Mono" charset="0"/>
              </a:rPr>
              <a:t>...</a:t>
            </a:r>
            <a:endParaRPr lang="en-US" sz="13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28610"/>
              </p:ext>
            </p:extLst>
          </p:nvPr>
        </p:nvGraphicFramePr>
        <p:xfrm>
          <a:off x="151799" y="2966790"/>
          <a:ext cx="7491534" cy="148333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2795268019"/>
                    </a:ext>
                  </a:extLst>
                </a:gridCol>
                <a:gridCol w="5395434">
                  <a:extLst>
                    <a:ext uri="{9D8B030D-6E8A-4147-A177-3AD203B41FA5}">
                      <a16:colId xmlns="" xmlns:a16="http://schemas.microsoft.com/office/drawing/2014/main" val="2421230017"/>
                    </a:ext>
                  </a:extLst>
                </a:gridCol>
              </a:tblGrid>
              <a:tr h="38931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Snapshot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28026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createSnapshot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Create a snapshot of the remote session (workspace and working 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449449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Load a snapshot from the server </a:t>
                      </a:r>
                      <a:r>
                        <a:rPr lang="en-US" sz="1200" u="none" strike="noStrike" dirty="0" smtClean="0">
                          <a:effectLst/>
                        </a:rPr>
                        <a:t>into </a:t>
                      </a:r>
                      <a:r>
                        <a:rPr lang="en-US" sz="1200" u="none" strike="noStrike" dirty="0">
                          <a:effectLst/>
                        </a:rPr>
                        <a:t>remote session (workspace </a:t>
                      </a:r>
                      <a:r>
                        <a:rPr lang="en-US" sz="1200" u="none" strike="noStrike" dirty="0" smtClean="0">
                          <a:effectLst/>
                        </a:rPr>
                        <a:t>&amp; working </a:t>
                      </a:r>
                      <a:r>
                        <a:rPr lang="en-US" sz="1200" u="none" strike="noStrike" dirty="0">
                          <a:effectLst/>
                        </a:rPr>
                        <a:t>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39063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listSnapshots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snapshots for the current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12384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downloadSnapshot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Download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980148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0485925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5271"/>
              </p:ext>
            </p:extLst>
          </p:nvPr>
        </p:nvGraphicFramePr>
        <p:xfrm>
          <a:off x="158442" y="4565472"/>
          <a:ext cx="7484891" cy="225035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051358">
                  <a:extLst>
                    <a:ext uri="{9D8B030D-6E8A-4147-A177-3AD203B41FA5}">
                      <a16:colId xmlns="" xmlns:a16="http://schemas.microsoft.com/office/drawing/2014/main" val="101263977"/>
                    </a:ext>
                  </a:extLst>
                </a:gridCol>
                <a:gridCol w="5433533">
                  <a:extLst>
                    <a:ext uri="{9D8B030D-6E8A-4147-A177-3AD203B41FA5}">
                      <a16:colId xmlns="" xmlns:a16="http://schemas.microsoft.com/office/drawing/2014/main" val="2229245577"/>
                    </a:ext>
                  </a:extLst>
                </a:gridCol>
              </a:tblGrid>
              <a:tr h="34942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Remote Objects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825589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listRemoteFiles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files in the working directory of the remote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291078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10036566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84796425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local machine to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52959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an object from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520713586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Put an object from the local R session and load it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722561469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remote R session and load them into the local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73006704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local R session and load them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4019978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6179"/>
              </p:ext>
            </p:extLst>
          </p:nvPr>
        </p:nvGraphicFramePr>
        <p:xfrm>
          <a:off x="158443" y="113323"/>
          <a:ext cx="7512357" cy="113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4857">
                  <a:extLst>
                    <a:ext uri="{9D8B030D-6E8A-4147-A177-3AD203B41FA5}">
                      <a16:colId xmlns="" xmlns:a16="http://schemas.microsoft.com/office/drawing/2014/main" val="1381655912"/>
                    </a:ext>
                  </a:extLst>
                </a:gridCol>
                <a:gridCol w="5397500">
                  <a:extLst>
                    <a:ext uri="{9D8B030D-6E8A-4147-A177-3AD203B41FA5}">
                      <a16:colId xmlns="" xmlns:a16="http://schemas.microsoft.com/office/drawing/2014/main" val="4165882207"/>
                    </a:ext>
                  </a:extLst>
                </a:gridCol>
              </a:tblGrid>
              <a:tr h="4745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Connection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483991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the R Server with AD or admin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9962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remoteLoginAAD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R Server server using Azure 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611635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Logout of the remote session on the </a:t>
                      </a:r>
                      <a:r>
                        <a:rPr lang="en-US" sz="1200" u="none" strike="noStrike" dirty="0" smtClean="0">
                          <a:effectLst/>
                        </a:rPr>
                        <a:t>R </a:t>
                      </a:r>
                      <a:r>
                        <a:rPr lang="en-US" sz="1200" u="none" strike="noStrike" dirty="0">
                          <a:effectLst/>
                        </a:rPr>
                        <a:t>Server.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2784424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29473"/>
              </p:ext>
            </p:extLst>
          </p:nvPr>
        </p:nvGraphicFramePr>
        <p:xfrm>
          <a:off x="151800" y="1397684"/>
          <a:ext cx="7520885" cy="1441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3227956889"/>
                    </a:ext>
                  </a:extLst>
                </a:gridCol>
                <a:gridCol w="5424785">
                  <a:extLst>
                    <a:ext uri="{9D8B030D-6E8A-4147-A177-3AD203B41FA5}">
                      <a16:colId xmlns="" xmlns:a16="http://schemas.microsoft.com/office/drawing/2014/main" val="2753512692"/>
                    </a:ext>
                  </a:extLst>
                </a:gridCol>
              </a:tblGrid>
              <a:tr h="3470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Execution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303017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remoteExecute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execution of either R code or an 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006191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Wrapper function for remote script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33638132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diffLocalRemote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Generate a 'diff' report between local and remote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3659194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367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 remote connection and back to local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6462658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resume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Return the user to the 'REMOTE &gt;' command prompt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86995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14748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663745" y="2964217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9476" y="993417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owner)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427212" y="1627898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219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20229" y="2557223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8835" y="3809537"/>
            <a:ext cx="1924208" cy="1911290"/>
            <a:chOff x="2128382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8382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  <a:stCxn id="23" idx="3"/>
            <a:endCxn id="30" idx="2"/>
          </p:cNvCxnSpPr>
          <p:nvPr/>
        </p:nvCxnSpPr>
        <p:spPr>
          <a:xfrm flipV="1">
            <a:off x="8145453" y="3206444"/>
            <a:ext cx="1274776" cy="719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221912" y="4124640"/>
            <a:ext cx="1234264" cy="58612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26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081727">
            <a:off x="41077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39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66155" y="2121634"/>
            <a:ext cx="1404304" cy="833658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360308" y="388584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177697" y="4839221"/>
            <a:ext cx="1448402" cy="916536"/>
            <a:chOff x="-260260" y="770872"/>
            <a:chExt cx="1574225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260260" y="1404235"/>
              <a:ext cx="1574225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consumer)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7194" y="2960326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dirty="0" smtClean="0"/>
              <a:t>Authenticated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46051" y="4826635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7632" y="3307491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REST </a:t>
            </a:r>
            <a:r>
              <a:rPr lang="en-US" sz="1400" dirty="0"/>
              <a:t>API calls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/>
      <p:bldP spid="62" grpId="0"/>
      <p:bldP spid="51" grpId="0"/>
      <p:bldP spid="53" grpId="0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656" y="2016273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contributor)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10482440" y="2016273"/>
            <a:ext cx="1379360" cy="1063579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21718" y="9927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3814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0509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6169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V="1">
            <a:off x="6455476" y="3873358"/>
            <a:ext cx="3297" cy="942215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8808" y="4172740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2648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7008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0546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3796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4441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7267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6113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7955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5324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730400" y="5134735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76" name="TextBox 75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2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5950</TotalTime>
  <Words>912</Words>
  <Application>Microsoft Macintosh PowerPoint</Application>
  <PresentationFormat>Widescreen</PresentationFormat>
  <Paragraphs>260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Andale Mono</vt:lpstr>
      <vt:lpstr>Arial</vt:lpstr>
      <vt:lpstr>Calibri</vt:lpstr>
      <vt:lpstr>Calibri Light</vt:lpstr>
      <vt:lpstr>DengXian</vt:lpstr>
      <vt:lpstr>Mangal</vt:lpstr>
      <vt:lpstr>Segoe UI</vt:lpstr>
      <vt:lpstr>Segoe UI Light</vt:lpstr>
      <vt:lpstr>Segoe UI Semilight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Remote Execute R scripts Configure R Server to host remote R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Josee Martens</cp:lastModifiedBy>
  <cp:revision>59</cp:revision>
  <cp:lastPrinted>2017-02-14T03:21:07Z</cp:lastPrinted>
  <dcterms:created xsi:type="dcterms:W3CDTF">2017-01-24T19:21:40Z</dcterms:created>
  <dcterms:modified xsi:type="dcterms:W3CDTF">2017-03-23T15:37:57Z</dcterms:modified>
</cp:coreProperties>
</file>