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DA"/>
    <a:srgbClr val="0091C7"/>
    <a:srgbClr val="60963D"/>
    <a:srgbClr val="9D1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2"/>
    <p:restoredTop sz="94627"/>
  </p:normalViewPr>
  <p:slideViewPr>
    <p:cSldViewPr snapToGrid="0" snapToObjects="1">
      <p:cViewPr>
        <p:scale>
          <a:sx n="100" d="100"/>
          <a:sy n="100" d="100"/>
        </p:scale>
        <p:origin x="89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3550-1C63-5245-8F63-45A25A459242}" type="datetimeFigureOut">
              <a:rPr lang="en-US" smtClean="0"/>
              <a:t>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36727" y="1650883"/>
            <a:ext cx="6550635" cy="992962"/>
            <a:chOff x="5795777" y="1396819"/>
            <a:chExt cx="7140208" cy="1468072"/>
          </a:xfrm>
        </p:grpSpPr>
        <p:sp>
          <p:nvSpPr>
            <p:cNvPr id="5" name="Striped Right Arrow 4"/>
            <p:cNvSpPr/>
            <p:nvPr/>
          </p:nvSpPr>
          <p:spPr bwMode="auto">
            <a:xfrm>
              <a:off x="5795777" y="1396819"/>
              <a:ext cx="1763805" cy="1468072"/>
            </a:xfrm>
            <a:prstGeom prst="stripedRightArrow">
              <a:avLst/>
            </a:prstGeom>
            <a:solidFill>
              <a:srgbClr val="60963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Model</a:t>
              </a:r>
            </a:p>
          </p:txBody>
        </p:sp>
        <p:sp>
          <p:nvSpPr>
            <p:cNvPr id="6" name="Striped Right Arrow 5"/>
            <p:cNvSpPr/>
            <p:nvPr/>
          </p:nvSpPr>
          <p:spPr bwMode="auto">
            <a:xfrm>
              <a:off x="7588859" y="1396819"/>
              <a:ext cx="1586988" cy="1468072"/>
            </a:xfrm>
            <a:prstGeom prst="stripedRightArrow">
              <a:avLst/>
            </a:prstGeom>
            <a:solidFill>
              <a:srgbClr val="9D1D6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Re-Code</a:t>
              </a:r>
            </a:p>
          </p:txBody>
        </p:sp>
        <p:sp>
          <p:nvSpPr>
            <p:cNvPr id="7" name="Striped Right Arrow 6"/>
            <p:cNvSpPr/>
            <p:nvPr/>
          </p:nvSpPr>
          <p:spPr bwMode="auto">
            <a:xfrm>
              <a:off x="9175846" y="1396819"/>
              <a:ext cx="1873188" cy="1468072"/>
            </a:xfrm>
            <a:prstGeom prst="stripedRightArrow">
              <a:avLst/>
            </a:prstGeom>
            <a:solidFill>
              <a:srgbClr val="9D1D6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Validate</a:t>
              </a:r>
            </a:p>
          </p:txBody>
        </p:sp>
        <p:sp>
          <p:nvSpPr>
            <p:cNvPr id="8" name="Striped Right Arrow 7"/>
            <p:cNvSpPr/>
            <p:nvPr/>
          </p:nvSpPr>
          <p:spPr bwMode="auto">
            <a:xfrm>
              <a:off x="11073304" y="1396819"/>
              <a:ext cx="1862681" cy="1468072"/>
            </a:xfrm>
            <a:prstGeom prst="stripedRightArrow">
              <a:avLst/>
            </a:prstGeom>
            <a:solidFill>
              <a:srgbClr val="9D1D6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  <p:sp>
        <p:nvSpPr>
          <p:cNvPr id="9" name="Right Brace 8"/>
          <p:cNvSpPr/>
          <p:nvPr/>
        </p:nvSpPr>
        <p:spPr>
          <a:xfrm rot="5400000">
            <a:off x="6335178" y="195597"/>
            <a:ext cx="309960" cy="4994407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4323" y="2763187"/>
            <a:ext cx="5271187" cy="5112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Traditional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Deployment Cycle: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takes months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4533" y="2584451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214748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</a:t>
            </a:r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on-prem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752499" y="2900813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getService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 dirty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08177" y="980526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267509" y="4841919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048482" y="2994644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</a:t>
            </a:r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API </a:t>
            </a:r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calls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076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170773" y="2432710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16435" y="3809537"/>
            <a:ext cx="1924208" cy="1911290"/>
            <a:chOff x="2084627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8116051" y="3213642"/>
            <a:ext cx="1040818" cy="89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040643" y="4213540"/>
            <a:ext cx="1415533" cy="62204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483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227980">
            <a:off x="40315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296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901139" y="2011826"/>
            <a:ext cx="1569320" cy="879966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6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694842" y="3823550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105613" y="4965904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67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37" grpId="0"/>
      <p:bldP spid="39" grpId="0"/>
      <p:bldP spid="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221</Words>
  <Application>Microsoft Macintosh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DengXian</vt:lpstr>
      <vt:lpstr>Segoe UI</vt:lpstr>
      <vt:lpstr>Segoe UI Light</vt:lpstr>
      <vt:lpstr>Segoe UI Semilight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Josee Martens</dc:creator>
  <cp:lastModifiedBy>Josee Martens</cp:lastModifiedBy>
  <cp:revision>14</cp:revision>
  <dcterms:created xsi:type="dcterms:W3CDTF">2017-01-24T19:21:40Z</dcterms:created>
  <dcterms:modified xsi:type="dcterms:W3CDTF">2017-01-26T22:13:56Z</dcterms:modified>
</cp:coreProperties>
</file>