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2.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40" r:id="rId2"/>
    <p:sldId id="310" r:id="rId3"/>
    <p:sldId id="333" r:id="rId4"/>
    <p:sldId id="258" r:id="rId5"/>
    <p:sldId id="334" r:id="rId6"/>
    <p:sldId id="256" r:id="rId7"/>
    <p:sldId id="292" r:id="rId8"/>
    <p:sldId id="293" r:id="rId9"/>
    <p:sldId id="295" r:id="rId10"/>
    <p:sldId id="296" r:id="rId11"/>
    <p:sldId id="294" r:id="rId12"/>
    <p:sldId id="297" r:id="rId13"/>
    <p:sldId id="298" r:id="rId14"/>
    <p:sldId id="287" r:id="rId15"/>
    <p:sldId id="301" r:id="rId16"/>
    <p:sldId id="335" r:id="rId17"/>
    <p:sldId id="289" r:id="rId18"/>
    <p:sldId id="303" r:id="rId19"/>
    <p:sldId id="291" r:id="rId20"/>
    <p:sldId id="259" r:id="rId21"/>
    <p:sldId id="308" r:id="rId22"/>
    <p:sldId id="312" r:id="rId23"/>
    <p:sldId id="264" r:id="rId24"/>
    <p:sldId id="314" r:id="rId25"/>
    <p:sldId id="305" r:id="rId26"/>
    <p:sldId id="339" r:id="rId27"/>
    <p:sldId id="338" r:id="rId28"/>
    <p:sldId id="260" r:id="rId29"/>
    <p:sldId id="306" r:id="rId30"/>
    <p:sldId id="313" r:id="rId31"/>
    <p:sldId id="336" r:id="rId32"/>
    <p:sldId id="337" r:id="rId33"/>
    <p:sldId id="267" r:id="rId34"/>
    <p:sldId id="318" r:id="rId35"/>
    <p:sldId id="268" r:id="rId36"/>
    <p:sldId id="316" r:id="rId37"/>
    <p:sldId id="302" r:id="rId38"/>
    <p:sldId id="320" r:id="rId39"/>
    <p:sldId id="269" r:id="rId40"/>
    <p:sldId id="321" r:id="rId41"/>
    <p:sldId id="319" r:id="rId42"/>
    <p:sldId id="307" r:id="rId43"/>
    <p:sldId id="272" r:id="rId44"/>
    <p:sldId id="270" r:id="rId45"/>
    <p:sldId id="322" r:id="rId46"/>
    <p:sldId id="277" r:id="rId47"/>
    <p:sldId id="323" r:id="rId48"/>
    <p:sldId id="324" r:id="rId49"/>
    <p:sldId id="325" r:id="rId50"/>
    <p:sldId id="309" r:id="rId51"/>
    <p:sldId id="276" r:id="rId52"/>
    <p:sldId id="326" r:id="rId53"/>
    <p:sldId id="279" r:id="rId54"/>
    <p:sldId id="280" r:id="rId55"/>
    <p:sldId id="329" r:id="rId56"/>
    <p:sldId id="281" r:id="rId57"/>
    <p:sldId id="330" r:id="rId58"/>
    <p:sldId id="331" r:id="rId59"/>
    <p:sldId id="282" r:id="rId60"/>
    <p:sldId id="283" r:id="rId61"/>
    <p:sldId id="285" r:id="rId62"/>
    <p:sldId id="327" r:id="rId63"/>
    <p:sldId id="284" r:id="rId64"/>
    <p:sldId id="332" r:id="rId65"/>
    <p:sldId id="28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Bliss" initials="BB" lastIdx="8" clrIdx="0">
    <p:extLst>
      <p:ext uri="{19B8F6BF-5375-455C-9EA6-DF929625EA0E}">
        <p15:presenceInfo xmlns:p15="http://schemas.microsoft.com/office/powerpoint/2012/main" userId="S-1-5-21-2127521184-1604012920-1887927527-13200470" providerId="AD"/>
      </p:ext>
    </p:extLst>
  </p:cmAuthor>
  <p:cmAuthor id="2" name="Larry Jin" initials="LJ" lastIdx="2" clrIdx="1">
    <p:extLst>
      <p:ext uri="{19B8F6BF-5375-455C-9EA6-DF929625EA0E}">
        <p15:presenceInfo xmlns:p15="http://schemas.microsoft.com/office/powerpoint/2012/main" userId="S-1-5-21-2127521184-1604012920-1887927527-98715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2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Trick" userId="f015046f-dccb-4e12-918e-e04bd2d987af" providerId="ADAL" clId="{4473E944-C4DD-4F20-8F8D-E88FDD0A9836}"/>
    <pc:docChg chg="undo custSel addSld delSld modSld sldOrd">
      <pc:chgData name="Joshua Trick" userId="f015046f-dccb-4e12-918e-e04bd2d987af" providerId="ADAL" clId="{4473E944-C4DD-4F20-8F8D-E88FDD0A9836}" dt="2017-10-24T01:15:10.906" v="6745" actId="20577"/>
      <pc:docMkLst>
        <pc:docMk/>
      </pc:docMkLst>
      <pc:sldChg chg="addSp modSp">
        <pc:chgData name="Joshua Trick" userId="f015046f-dccb-4e12-918e-e04bd2d987af" providerId="ADAL" clId="{4473E944-C4DD-4F20-8F8D-E88FDD0A9836}" dt="2017-10-23T21:13:11.638" v="5791" actId="20577"/>
        <pc:sldMkLst>
          <pc:docMk/>
          <pc:sldMk cId="1895741850" sldId="256"/>
        </pc:sldMkLst>
        <pc:spChg chg="mod">
          <ac:chgData name="Joshua Trick" userId="f015046f-dccb-4e12-918e-e04bd2d987af" providerId="ADAL" clId="{4473E944-C4DD-4F20-8F8D-E88FDD0A9836}" dt="2017-10-04T06:59:54.278" v="3" actId="20577"/>
          <ac:spMkLst>
            <pc:docMk/>
            <pc:sldMk cId="1895741850" sldId="256"/>
            <ac:spMk id="3" creationId="{F8CF5B50-79D6-4860-891F-F3C1F3EE18E8}"/>
          </ac:spMkLst>
        </pc:spChg>
        <pc:spChg chg="add mod">
          <ac:chgData name="Joshua Trick" userId="f015046f-dccb-4e12-918e-e04bd2d987af" providerId="ADAL" clId="{4473E944-C4DD-4F20-8F8D-E88FDD0A9836}" dt="2017-10-23T21:13:11.638" v="5791" actId="20577"/>
          <ac:spMkLst>
            <pc:docMk/>
            <pc:sldMk cId="1895741850" sldId="256"/>
            <ac:spMk id="4" creationId="{0E284F87-06D1-4E15-893A-92BD402BC5DA}"/>
          </ac:spMkLst>
        </pc:spChg>
      </pc:sldChg>
      <pc:sldChg chg="addSp modSp ord">
        <pc:chgData name="Joshua Trick" userId="f015046f-dccb-4e12-918e-e04bd2d987af" providerId="ADAL" clId="{4473E944-C4DD-4F20-8F8D-E88FDD0A9836}" dt="2017-10-24T01:09:42.274" v="6496" actId="1076"/>
        <pc:sldMkLst>
          <pc:docMk/>
          <pc:sldMk cId="207160443" sldId="258"/>
        </pc:sldMkLst>
        <pc:spChg chg="mod">
          <ac:chgData name="Joshua Trick" userId="f015046f-dccb-4e12-918e-e04bd2d987af" providerId="ADAL" clId="{4473E944-C4DD-4F20-8F8D-E88FDD0A9836}" dt="2017-10-09T17:53:24.689" v="14" actId="20577"/>
          <ac:spMkLst>
            <pc:docMk/>
            <pc:sldMk cId="207160443" sldId="258"/>
            <ac:spMk id="3" creationId="{056F4B43-610F-484C-B5E2-55B3E41FF52F}"/>
          </ac:spMkLst>
        </pc:spChg>
        <pc:spChg chg="add mod">
          <ac:chgData name="Joshua Trick" userId="f015046f-dccb-4e12-918e-e04bd2d987af" providerId="ADAL" clId="{4473E944-C4DD-4F20-8F8D-E88FDD0A9836}" dt="2017-10-24T01:09:42.274" v="6496" actId="1076"/>
          <ac:spMkLst>
            <pc:docMk/>
            <pc:sldMk cId="207160443" sldId="258"/>
            <ac:spMk id="4" creationId="{32034F59-AE8E-4EAC-9392-960D0D4E8DCA}"/>
          </ac:spMkLst>
        </pc:spChg>
      </pc:sldChg>
      <pc:sldChg chg="addSp modSp">
        <pc:chgData name="Joshua Trick" userId="f015046f-dccb-4e12-918e-e04bd2d987af" providerId="ADAL" clId="{4473E944-C4DD-4F20-8F8D-E88FDD0A9836}" dt="2017-10-24T01:12:58.235" v="6502"/>
        <pc:sldMkLst>
          <pc:docMk/>
          <pc:sldMk cId="1159623780" sldId="259"/>
        </pc:sldMkLst>
        <pc:spChg chg="mod">
          <ac:chgData name="Joshua Trick" userId="f015046f-dccb-4e12-918e-e04bd2d987af" providerId="ADAL" clId="{4473E944-C4DD-4F20-8F8D-E88FDD0A9836}" dt="2017-10-09T18:37:06.120" v="2254" actId="1076"/>
          <ac:spMkLst>
            <pc:docMk/>
            <pc:sldMk cId="1159623780" sldId="259"/>
            <ac:spMk id="3" creationId="{798E13A9-10D1-4344-AE68-DE1F14F049AE}"/>
          </ac:spMkLst>
        </pc:spChg>
        <pc:spChg chg="add">
          <ac:chgData name="Joshua Trick" userId="f015046f-dccb-4e12-918e-e04bd2d987af" providerId="ADAL" clId="{4473E944-C4DD-4F20-8F8D-E88FDD0A9836}" dt="2017-10-24T01:12:58.235" v="6502"/>
          <ac:spMkLst>
            <pc:docMk/>
            <pc:sldMk cId="1159623780" sldId="259"/>
            <ac:spMk id="4" creationId="{3EEE6F9E-6490-4B4F-9A65-A3678D8CB550}"/>
          </ac:spMkLst>
        </pc:spChg>
      </pc:sldChg>
      <pc:sldChg chg="modSp ord">
        <pc:chgData name="Joshua Trick" userId="f015046f-dccb-4e12-918e-e04bd2d987af" providerId="ADAL" clId="{4473E944-C4DD-4F20-8F8D-E88FDD0A9836}" dt="2017-10-23T21:16:11.078" v="5794"/>
        <pc:sldMkLst>
          <pc:docMk/>
          <pc:sldMk cId="2040174107" sldId="260"/>
        </pc:sldMkLst>
        <pc:spChg chg="mod">
          <ac:chgData name="Joshua Trick" userId="f015046f-dccb-4e12-918e-e04bd2d987af" providerId="ADAL" clId="{4473E944-C4DD-4F20-8F8D-E88FDD0A9836}" dt="2017-10-09T18:29:09.678" v="2081" actId="20577"/>
          <ac:spMkLst>
            <pc:docMk/>
            <pc:sldMk cId="2040174107" sldId="260"/>
            <ac:spMk id="3" creationId="{FD65FE8E-EF3A-4B42-8A55-D09275367D7E}"/>
          </ac:spMkLst>
        </pc:spChg>
      </pc:sldChg>
      <pc:sldChg chg="addSp delSp modSp del">
        <pc:chgData name="Joshua Trick" userId="f015046f-dccb-4e12-918e-e04bd2d987af" providerId="ADAL" clId="{4473E944-C4DD-4F20-8F8D-E88FDD0A9836}" dt="2017-10-09T18:16:35.546" v="975" actId="2696"/>
        <pc:sldMkLst>
          <pc:docMk/>
          <pc:sldMk cId="2218589108" sldId="262"/>
        </pc:sldMkLst>
        <pc:spChg chg="mod">
          <ac:chgData name="Joshua Trick" userId="f015046f-dccb-4e12-918e-e04bd2d987af" providerId="ADAL" clId="{4473E944-C4DD-4F20-8F8D-E88FDD0A9836}" dt="2017-10-09T18:07:36.779" v="698" actId="20577"/>
          <ac:spMkLst>
            <pc:docMk/>
            <pc:sldMk cId="2218589108" sldId="262"/>
            <ac:spMk id="2" creationId="{4FD03E9F-903C-4311-B804-4350AA7B952E}"/>
          </ac:spMkLst>
        </pc:spChg>
        <pc:spChg chg="mod">
          <ac:chgData name="Joshua Trick" userId="f015046f-dccb-4e12-918e-e04bd2d987af" providerId="ADAL" clId="{4473E944-C4DD-4F20-8F8D-E88FDD0A9836}" dt="2017-10-09T18:08:24.741" v="815" actId="20577"/>
          <ac:spMkLst>
            <pc:docMk/>
            <pc:sldMk cId="2218589108" sldId="262"/>
            <ac:spMk id="3" creationId="{5F56C1FE-EF53-4170-9065-AD76838ADC25}"/>
          </ac:spMkLst>
        </pc:spChg>
        <pc:picChg chg="add del mod">
          <ac:chgData name="Joshua Trick" userId="f015046f-dccb-4e12-918e-e04bd2d987af" providerId="ADAL" clId="{4473E944-C4DD-4F20-8F8D-E88FDD0A9836}" dt="2017-10-09T18:10:14.910" v="822" actId="478"/>
          <ac:picMkLst>
            <pc:docMk/>
            <pc:sldMk cId="2218589108" sldId="262"/>
            <ac:picMk id="4" creationId="{87B6BF54-B220-4120-A95F-D44D7C571104}"/>
          </ac:picMkLst>
        </pc:picChg>
        <pc:picChg chg="add mod">
          <ac:chgData name="Joshua Trick" userId="f015046f-dccb-4e12-918e-e04bd2d987af" providerId="ADAL" clId="{4473E944-C4DD-4F20-8F8D-E88FDD0A9836}" dt="2017-10-09T18:11:36.028" v="825" actId="1076"/>
          <ac:picMkLst>
            <pc:docMk/>
            <pc:sldMk cId="2218589108" sldId="262"/>
            <ac:picMk id="5" creationId="{3BBCAFD8-C5D8-40CB-922E-4F9F2F42B81D}"/>
          </ac:picMkLst>
        </pc:picChg>
      </pc:sldChg>
      <pc:sldChg chg="modSp ord">
        <pc:chgData name="Joshua Trick" userId="f015046f-dccb-4e12-918e-e04bd2d987af" providerId="ADAL" clId="{4473E944-C4DD-4F20-8F8D-E88FDD0A9836}" dt="2017-10-10T00:36:33.131" v="5647" actId="20577"/>
        <pc:sldMkLst>
          <pc:docMk/>
          <pc:sldMk cId="4130187634" sldId="264"/>
        </pc:sldMkLst>
        <pc:spChg chg="mod">
          <ac:chgData name="Joshua Trick" userId="f015046f-dccb-4e12-918e-e04bd2d987af" providerId="ADAL" clId="{4473E944-C4DD-4F20-8F8D-E88FDD0A9836}" dt="2017-10-09T18:38:29.238" v="2269" actId="20577"/>
          <ac:spMkLst>
            <pc:docMk/>
            <pc:sldMk cId="4130187634" sldId="264"/>
            <ac:spMk id="2" creationId="{9AE23FD5-4E7B-4C86-B5E1-DE45F9A74150}"/>
          </ac:spMkLst>
        </pc:spChg>
        <pc:spChg chg="mod">
          <ac:chgData name="Joshua Trick" userId="f015046f-dccb-4e12-918e-e04bd2d987af" providerId="ADAL" clId="{4473E944-C4DD-4F20-8F8D-E88FDD0A9836}" dt="2017-10-10T00:36:33.131" v="5647" actId="20577"/>
          <ac:spMkLst>
            <pc:docMk/>
            <pc:sldMk cId="4130187634" sldId="264"/>
            <ac:spMk id="3" creationId="{8023A862-1DD4-4A42-880E-C17347C7789C}"/>
          </ac:spMkLst>
        </pc:spChg>
      </pc:sldChg>
      <pc:sldChg chg="modSp del">
        <pc:chgData name="Joshua Trick" userId="f015046f-dccb-4e12-918e-e04bd2d987af" providerId="ADAL" clId="{4473E944-C4DD-4F20-8F8D-E88FDD0A9836}" dt="2017-10-23T21:18:18.458" v="5801" actId="2696"/>
        <pc:sldMkLst>
          <pc:docMk/>
          <pc:sldMk cId="2485115746" sldId="265"/>
        </pc:sldMkLst>
        <pc:spChg chg="mod">
          <ac:chgData name="Joshua Trick" userId="f015046f-dccb-4e12-918e-e04bd2d987af" providerId="ADAL" clId="{4473E944-C4DD-4F20-8F8D-E88FDD0A9836}" dt="2017-10-09T18:56:00.123" v="2939" actId="27636"/>
          <ac:spMkLst>
            <pc:docMk/>
            <pc:sldMk cId="2485115746" sldId="265"/>
            <ac:spMk id="3" creationId="{03BF1D91-950D-4A26-9E13-7800E5CEF9B5}"/>
          </ac:spMkLst>
        </pc:spChg>
      </pc:sldChg>
      <pc:sldChg chg="addSp delSp modSp">
        <pc:chgData name="Joshua Trick" userId="f015046f-dccb-4e12-918e-e04bd2d987af" providerId="ADAL" clId="{4473E944-C4DD-4F20-8F8D-E88FDD0A9836}" dt="2017-10-09T19:49:04.434" v="2987" actId="1076"/>
        <pc:sldMkLst>
          <pc:docMk/>
          <pc:sldMk cId="2696852792" sldId="267"/>
        </pc:sldMkLst>
        <pc:spChg chg="mod">
          <ac:chgData name="Joshua Trick" userId="f015046f-dccb-4e12-918e-e04bd2d987af" providerId="ADAL" clId="{4473E944-C4DD-4F20-8F8D-E88FDD0A9836}" dt="2017-10-09T19:40:37.385" v="2975" actId="20577"/>
          <ac:spMkLst>
            <pc:docMk/>
            <pc:sldMk cId="2696852792" sldId="267"/>
            <ac:spMk id="2" creationId="{C15FBBBE-D617-461A-93F1-80D132BC7A1F}"/>
          </ac:spMkLst>
        </pc:spChg>
        <pc:spChg chg="del mod">
          <ac:chgData name="Joshua Trick" userId="f015046f-dccb-4e12-918e-e04bd2d987af" providerId="ADAL" clId="{4473E944-C4DD-4F20-8F8D-E88FDD0A9836}" dt="2017-10-09T19:47:56.807" v="2977" actId="478"/>
          <ac:spMkLst>
            <pc:docMk/>
            <pc:sldMk cId="2696852792" sldId="267"/>
            <ac:spMk id="3" creationId="{B36D12C9-1A22-4AAB-97B6-C4D330861687}"/>
          </ac:spMkLst>
        </pc:spChg>
        <pc:picChg chg="add del mod">
          <ac:chgData name="Joshua Trick" userId="f015046f-dccb-4e12-918e-e04bd2d987af" providerId="ADAL" clId="{4473E944-C4DD-4F20-8F8D-E88FDD0A9836}" dt="2017-10-09T19:48:15.276" v="2982" actId="478"/>
          <ac:picMkLst>
            <pc:docMk/>
            <pc:sldMk cId="2696852792" sldId="267"/>
            <ac:picMk id="4" creationId="{B1B331E9-8551-4FC8-9B38-6B24C4E42C01}"/>
          </ac:picMkLst>
        </pc:picChg>
        <pc:picChg chg="add mod">
          <ac:chgData name="Joshua Trick" userId="f015046f-dccb-4e12-918e-e04bd2d987af" providerId="ADAL" clId="{4473E944-C4DD-4F20-8F8D-E88FDD0A9836}" dt="2017-10-09T19:49:04.434" v="2987" actId="1076"/>
          <ac:picMkLst>
            <pc:docMk/>
            <pc:sldMk cId="2696852792" sldId="267"/>
            <ac:picMk id="5" creationId="{552BC0DF-7167-4039-9DE2-667C884FF9F2}"/>
          </ac:picMkLst>
        </pc:picChg>
      </pc:sldChg>
      <pc:sldChg chg="modSp">
        <pc:chgData name="Joshua Trick" userId="f015046f-dccb-4e12-918e-e04bd2d987af" providerId="ADAL" clId="{4473E944-C4DD-4F20-8F8D-E88FDD0A9836}" dt="2017-10-09T19:55:48.459" v="3448" actId="20577"/>
        <pc:sldMkLst>
          <pc:docMk/>
          <pc:sldMk cId="1490373343" sldId="268"/>
        </pc:sldMkLst>
        <pc:spChg chg="mod">
          <ac:chgData name="Joshua Trick" userId="f015046f-dccb-4e12-918e-e04bd2d987af" providerId="ADAL" clId="{4473E944-C4DD-4F20-8F8D-E88FDD0A9836}" dt="2017-10-09T19:55:48.459" v="3448" actId="20577"/>
          <ac:spMkLst>
            <pc:docMk/>
            <pc:sldMk cId="1490373343" sldId="268"/>
            <ac:spMk id="3" creationId="{F9FF7832-0E69-45F2-A980-F38A114CE281}"/>
          </ac:spMkLst>
        </pc:spChg>
      </pc:sldChg>
      <pc:sldChg chg="addSp modSp">
        <pc:chgData name="Joshua Trick" userId="f015046f-dccb-4e12-918e-e04bd2d987af" providerId="ADAL" clId="{4473E944-C4DD-4F20-8F8D-E88FDD0A9836}" dt="2017-10-09T20:06:52.394" v="3887" actId="14100"/>
        <pc:sldMkLst>
          <pc:docMk/>
          <pc:sldMk cId="3208974561" sldId="269"/>
        </pc:sldMkLst>
        <pc:spChg chg="mod">
          <ac:chgData name="Joshua Trick" userId="f015046f-dccb-4e12-918e-e04bd2d987af" providerId="ADAL" clId="{4473E944-C4DD-4F20-8F8D-E88FDD0A9836}" dt="2017-10-09T20:02:40.530" v="3785" actId="20577"/>
          <ac:spMkLst>
            <pc:docMk/>
            <pc:sldMk cId="3208974561" sldId="269"/>
            <ac:spMk id="2" creationId="{054D09CF-9D17-430D-A1FB-3938757D7FB8}"/>
          </ac:spMkLst>
        </pc:spChg>
        <pc:spChg chg="mod">
          <ac:chgData name="Joshua Trick" userId="f015046f-dccb-4e12-918e-e04bd2d987af" providerId="ADAL" clId="{4473E944-C4DD-4F20-8F8D-E88FDD0A9836}" dt="2017-10-09T20:06:41.013" v="3885" actId="27636"/>
          <ac:spMkLst>
            <pc:docMk/>
            <pc:sldMk cId="3208974561" sldId="269"/>
            <ac:spMk id="3" creationId="{6474C9D0-608D-41BF-8F4B-8F4E8EFA72AD}"/>
          </ac:spMkLst>
        </pc:spChg>
        <pc:picChg chg="add mod">
          <ac:chgData name="Joshua Trick" userId="f015046f-dccb-4e12-918e-e04bd2d987af" providerId="ADAL" clId="{4473E944-C4DD-4F20-8F8D-E88FDD0A9836}" dt="2017-10-09T20:06:52.394" v="3887" actId="14100"/>
          <ac:picMkLst>
            <pc:docMk/>
            <pc:sldMk cId="3208974561" sldId="269"/>
            <ac:picMk id="4" creationId="{00400CC0-C172-4008-8302-3FF25796F442}"/>
          </ac:picMkLst>
        </pc:picChg>
      </pc:sldChg>
      <pc:sldChg chg="addSp delSp modSp">
        <pc:chgData name="Joshua Trick" userId="f015046f-dccb-4e12-918e-e04bd2d987af" providerId="ADAL" clId="{4473E944-C4DD-4F20-8F8D-E88FDD0A9836}" dt="2017-10-10T00:37:23.259" v="5665" actId="20577"/>
        <pc:sldMkLst>
          <pc:docMk/>
          <pc:sldMk cId="2019942563" sldId="270"/>
        </pc:sldMkLst>
        <pc:spChg chg="add del mod">
          <ac:chgData name="Joshua Trick" userId="f015046f-dccb-4e12-918e-e04bd2d987af" providerId="ADAL" clId="{4473E944-C4DD-4F20-8F8D-E88FDD0A9836}" dt="2017-10-09T20:12:48.074" v="4069" actId="478"/>
          <ac:spMkLst>
            <pc:docMk/>
            <pc:sldMk cId="2019942563" sldId="270"/>
            <ac:spMk id="3" creationId="{07FD0612-1B0E-4428-A796-08A512C2055C}"/>
          </ac:spMkLst>
        </pc:spChg>
        <pc:spChg chg="add mod">
          <ac:chgData name="Joshua Trick" userId="f015046f-dccb-4e12-918e-e04bd2d987af" providerId="ADAL" clId="{4473E944-C4DD-4F20-8F8D-E88FDD0A9836}" dt="2017-10-10T00:37:23.259" v="5665" actId="20577"/>
          <ac:spMkLst>
            <pc:docMk/>
            <pc:sldMk cId="2019942563" sldId="270"/>
            <ac:spMk id="4" creationId="{6F3CB1A5-BA72-4EA6-B1CB-5BB8475ABEF0}"/>
          </ac:spMkLst>
        </pc:spChg>
        <pc:spChg chg="add del mod">
          <ac:chgData name="Joshua Trick" userId="f015046f-dccb-4e12-918e-e04bd2d987af" providerId="ADAL" clId="{4473E944-C4DD-4F20-8F8D-E88FDD0A9836}" dt="2017-10-09T20:12:43.914" v="4067" actId="478"/>
          <ac:spMkLst>
            <pc:docMk/>
            <pc:sldMk cId="2019942563" sldId="270"/>
            <ac:spMk id="6" creationId="{BB552516-D9E2-4D31-8693-BBB47E1C6CAF}"/>
          </ac:spMkLst>
        </pc:spChg>
        <pc:spChg chg="add del mod">
          <ac:chgData name="Joshua Trick" userId="f015046f-dccb-4e12-918e-e04bd2d987af" providerId="ADAL" clId="{4473E944-C4DD-4F20-8F8D-E88FDD0A9836}" dt="2017-10-09T20:12:59.044" v="4070" actId="478"/>
          <ac:spMkLst>
            <pc:docMk/>
            <pc:sldMk cId="2019942563" sldId="270"/>
            <ac:spMk id="8" creationId="{D403D8D7-4D1F-489E-A763-7C824B58E550}"/>
          </ac:spMkLst>
        </pc:spChg>
      </pc:sldChg>
      <pc:sldChg chg="modSp">
        <pc:chgData name="Joshua Trick" userId="f015046f-dccb-4e12-918e-e04bd2d987af" providerId="ADAL" clId="{4473E944-C4DD-4F20-8F8D-E88FDD0A9836}" dt="2017-10-09T20:19:48.707" v="4122" actId="27636"/>
        <pc:sldMkLst>
          <pc:docMk/>
          <pc:sldMk cId="1825077929" sldId="272"/>
        </pc:sldMkLst>
        <pc:spChg chg="mod">
          <ac:chgData name="Joshua Trick" userId="f015046f-dccb-4e12-918e-e04bd2d987af" providerId="ADAL" clId="{4473E944-C4DD-4F20-8F8D-E88FDD0A9836}" dt="2017-10-09T20:19:03.661" v="4094" actId="20577"/>
          <ac:spMkLst>
            <pc:docMk/>
            <pc:sldMk cId="1825077929" sldId="272"/>
            <ac:spMk id="2" creationId="{D28E4DEA-AE6A-46B6-AB8E-1680B0CE6456}"/>
          </ac:spMkLst>
        </pc:spChg>
        <pc:spChg chg="mod">
          <ac:chgData name="Joshua Trick" userId="f015046f-dccb-4e12-918e-e04bd2d987af" providerId="ADAL" clId="{4473E944-C4DD-4F20-8F8D-E88FDD0A9836}" dt="2017-10-09T20:19:48.707" v="4122" actId="27636"/>
          <ac:spMkLst>
            <pc:docMk/>
            <pc:sldMk cId="1825077929" sldId="272"/>
            <ac:spMk id="3" creationId="{55384581-7240-4286-A677-D3B64CE221E2}"/>
          </ac:spMkLst>
        </pc:spChg>
      </pc:sldChg>
      <pc:sldChg chg="del">
        <pc:chgData name="Joshua Trick" userId="f015046f-dccb-4e12-918e-e04bd2d987af" providerId="ADAL" clId="{4473E944-C4DD-4F20-8F8D-E88FDD0A9836}" dt="2017-10-09T22:25:30.349" v="4199" actId="2696"/>
        <pc:sldMkLst>
          <pc:docMk/>
          <pc:sldMk cId="3413182795" sldId="274"/>
        </pc:sldMkLst>
      </pc:sldChg>
      <pc:sldChg chg="modSp">
        <pc:chgData name="Joshua Trick" userId="f015046f-dccb-4e12-918e-e04bd2d987af" providerId="ADAL" clId="{4473E944-C4DD-4F20-8F8D-E88FDD0A9836}" dt="2017-10-10T00:37:49.984" v="5672" actId="20577"/>
        <pc:sldMkLst>
          <pc:docMk/>
          <pc:sldMk cId="2396370730" sldId="276"/>
        </pc:sldMkLst>
        <pc:spChg chg="mod">
          <ac:chgData name="Joshua Trick" userId="f015046f-dccb-4e12-918e-e04bd2d987af" providerId="ADAL" clId="{4473E944-C4DD-4F20-8F8D-E88FDD0A9836}" dt="2017-10-10T00:37:49.984" v="5672" actId="20577"/>
          <ac:spMkLst>
            <pc:docMk/>
            <pc:sldMk cId="2396370730" sldId="276"/>
            <ac:spMk id="3" creationId="{9F5D304F-8220-4AB3-98C8-F3D376883009}"/>
          </ac:spMkLst>
        </pc:spChg>
      </pc:sldChg>
      <pc:sldChg chg="addSp delSp modSp">
        <pc:chgData name="Joshua Trick" userId="f015046f-dccb-4e12-918e-e04bd2d987af" providerId="ADAL" clId="{4473E944-C4DD-4F20-8F8D-E88FDD0A9836}" dt="2017-10-09T22:43:42.437" v="4508" actId="20577"/>
        <pc:sldMkLst>
          <pc:docMk/>
          <pc:sldMk cId="1083403884" sldId="277"/>
        </pc:sldMkLst>
        <pc:spChg chg="mod">
          <ac:chgData name="Joshua Trick" userId="f015046f-dccb-4e12-918e-e04bd2d987af" providerId="ADAL" clId="{4473E944-C4DD-4F20-8F8D-E88FDD0A9836}" dt="2017-10-09T22:43:42.437" v="4508" actId="20577"/>
          <ac:spMkLst>
            <pc:docMk/>
            <pc:sldMk cId="1083403884" sldId="277"/>
            <ac:spMk id="3" creationId="{01084AAF-755B-4087-AACB-EC42BB38B3ED}"/>
          </ac:spMkLst>
        </pc:spChg>
        <pc:spChg chg="add del mod">
          <ac:chgData name="Joshua Trick" userId="f015046f-dccb-4e12-918e-e04bd2d987af" providerId="ADAL" clId="{4473E944-C4DD-4F20-8F8D-E88FDD0A9836}" dt="2017-10-09T22:33:18.907" v="4389" actId="20577"/>
          <ac:spMkLst>
            <pc:docMk/>
            <pc:sldMk cId="1083403884" sldId="277"/>
            <ac:spMk id="7" creationId="{1317241D-B198-4EEA-8AE1-3239659345B5}"/>
          </ac:spMkLst>
        </pc:spChg>
        <pc:picChg chg="add del mod">
          <ac:chgData name="Joshua Trick" userId="f015046f-dccb-4e12-918e-e04bd2d987af" providerId="ADAL" clId="{4473E944-C4DD-4F20-8F8D-E88FDD0A9836}" dt="2017-10-09T22:33:18.907" v="4389" actId="20577"/>
          <ac:picMkLst>
            <pc:docMk/>
            <pc:sldMk cId="1083403884" sldId="277"/>
            <ac:picMk id="4" creationId="{2FEFE8D6-3E3F-4DC2-AC74-2E911A566261}"/>
          </ac:picMkLst>
        </pc:picChg>
        <pc:picChg chg="add del mod">
          <ac:chgData name="Joshua Trick" userId="f015046f-dccb-4e12-918e-e04bd2d987af" providerId="ADAL" clId="{4473E944-C4DD-4F20-8F8D-E88FDD0A9836}" dt="2017-10-09T22:30:45.737" v="4371" actId="478"/>
          <ac:picMkLst>
            <pc:docMk/>
            <pc:sldMk cId="1083403884" sldId="277"/>
            <ac:picMk id="5" creationId="{D6D32E62-AC50-42BC-9DA4-275EE430CDC9}"/>
          </ac:picMkLst>
        </pc:picChg>
        <pc:picChg chg="add del mod">
          <ac:chgData name="Joshua Trick" userId="f015046f-dccb-4e12-918e-e04bd2d987af" providerId="ADAL" clId="{4473E944-C4DD-4F20-8F8D-E88FDD0A9836}" dt="2017-10-09T22:33:18.907" v="4389" actId="20577"/>
          <ac:picMkLst>
            <pc:docMk/>
            <pc:sldMk cId="1083403884" sldId="277"/>
            <ac:picMk id="6" creationId="{2CBDFB55-DF13-4C72-A54A-473EE7A741BD}"/>
          </ac:picMkLst>
        </pc:picChg>
        <pc:cxnChg chg="add del mod">
          <ac:chgData name="Joshua Trick" userId="f015046f-dccb-4e12-918e-e04bd2d987af" providerId="ADAL" clId="{4473E944-C4DD-4F20-8F8D-E88FDD0A9836}" dt="2017-10-09T22:33:18.907" v="4389" actId="20577"/>
          <ac:cxnSpMkLst>
            <pc:docMk/>
            <pc:sldMk cId="1083403884" sldId="277"/>
            <ac:cxnSpMk id="9" creationId="{9849E303-5E51-4DE1-A349-081AF27E7D4C}"/>
          </ac:cxnSpMkLst>
        </pc:cxnChg>
        <pc:cxnChg chg="add del mod">
          <ac:chgData name="Joshua Trick" userId="f015046f-dccb-4e12-918e-e04bd2d987af" providerId="ADAL" clId="{4473E944-C4DD-4F20-8F8D-E88FDD0A9836}" dt="2017-10-09T22:33:18.907" v="4389" actId="20577"/>
          <ac:cxnSpMkLst>
            <pc:docMk/>
            <pc:sldMk cId="1083403884" sldId="277"/>
            <ac:cxnSpMk id="11" creationId="{86FCF481-CEC4-468A-BEF6-8ECCBCBDA476}"/>
          </ac:cxnSpMkLst>
        </pc:cxnChg>
      </pc:sldChg>
      <pc:sldChg chg="ord">
        <pc:chgData name="Joshua Trick" userId="f015046f-dccb-4e12-918e-e04bd2d987af" providerId="ADAL" clId="{4473E944-C4DD-4F20-8F8D-E88FDD0A9836}" dt="2017-10-23T21:18:54.957" v="5803"/>
        <pc:sldMkLst>
          <pc:docMk/>
          <pc:sldMk cId="4139153445" sldId="282"/>
        </pc:sldMkLst>
      </pc:sldChg>
      <pc:sldChg chg="ord">
        <pc:chgData name="Joshua Trick" userId="f015046f-dccb-4e12-918e-e04bd2d987af" providerId="ADAL" clId="{4473E944-C4DD-4F20-8F8D-E88FDD0A9836}" dt="2017-10-23T21:19:01.638" v="5804"/>
        <pc:sldMkLst>
          <pc:docMk/>
          <pc:sldMk cId="3752704793" sldId="283"/>
        </pc:sldMkLst>
      </pc:sldChg>
      <pc:sldChg chg="ord">
        <pc:chgData name="Joshua Trick" userId="f015046f-dccb-4e12-918e-e04bd2d987af" providerId="ADAL" clId="{4473E944-C4DD-4F20-8F8D-E88FDD0A9836}" dt="2017-10-23T21:19:09.341" v="5806"/>
        <pc:sldMkLst>
          <pc:docMk/>
          <pc:sldMk cId="3848373097" sldId="284"/>
        </pc:sldMkLst>
      </pc:sldChg>
      <pc:sldChg chg="ord">
        <pc:chgData name="Joshua Trick" userId="f015046f-dccb-4e12-918e-e04bd2d987af" providerId="ADAL" clId="{4473E944-C4DD-4F20-8F8D-E88FDD0A9836}" dt="2017-10-23T21:19:21.666" v="5808"/>
        <pc:sldMkLst>
          <pc:docMk/>
          <pc:sldMk cId="1841610603" sldId="285"/>
        </pc:sldMkLst>
      </pc:sldChg>
      <pc:sldChg chg="addSp modSp ord">
        <pc:chgData name="Joshua Trick" userId="f015046f-dccb-4e12-918e-e04bd2d987af" providerId="ADAL" clId="{4473E944-C4DD-4F20-8F8D-E88FDD0A9836}" dt="2017-10-24T01:12:14.256" v="6501"/>
        <pc:sldMkLst>
          <pc:docMk/>
          <pc:sldMk cId="383028018" sldId="289"/>
        </pc:sldMkLst>
        <pc:spChg chg="mod">
          <ac:chgData name="Joshua Trick" userId="f015046f-dccb-4e12-918e-e04bd2d987af" providerId="ADAL" clId="{4473E944-C4DD-4F20-8F8D-E88FDD0A9836}" dt="2017-10-09T17:58:18.067" v="131" actId="20577"/>
          <ac:spMkLst>
            <pc:docMk/>
            <pc:sldMk cId="383028018" sldId="289"/>
            <ac:spMk id="2" creationId="{60DCEDF3-59F6-44CF-AC0A-36E7E680A975}"/>
          </ac:spMkLst>
        </pc:spChg>
        <pc:spChg chg="mod">
          <ac:chgData name="Joshua Trick" userId="f015046f-dccb-4e12-918e-e04bd2d987af" providerId="ADAL" clId="{4473E944-C4DD-4F20-8F8D-E88FDD0A9836}" dt="2017-10-24T00:44:46.556" v="5919" actId="20577"/>
          <ac:spMkLst>
            <pc:docMk/>
            <pc:sldMk cId="383028018" sldId="289"/>
            <ac:spMk id="3" creationId="{A45C0428-052A-40B1-AB3D-1B140F21A83D}"/>
          </ac:spMkLst>
        </pc:spChg>
        <pc:spChg chg="add mod">
          <ac:chgData name="Joshua Trick" userId="f015046f-dccb-4e12-918e-e04bd2d987af" providerId="ADAL" clId="{4473E944-C4DD-4F20-8F8D-E88FDD0A9836}" dt="2017-10-24T00:43:52.428" v="5916" actId="1076"/>
          <ac:spMkLst>
            <pc:docMk/>
            <pc:sldMk cId="383028018" sldId="289"/>
            <ac:spMk id="4" creationId="{B8FE5537-048A-4449-99DA-56ECA2AC0F8D}"/>
          </ac:spMkLst>
        </pc:spChg>
      </pc:sldChg>
      <pc:sldChg chg="del">
        <pc:chgData name="Joshua Trick" userId="f015046f-dccb-4e12-918e-e04bd2d987af" providerId="ADAL" clId="{4473E944-C4DD-4F20-8F8D-E88FDD0A9836}" dt="2017-10-09T18:01:35.129" v="496" actId="2696"/>
        <pc:sldMkLst>
          <pc:docMk/>
          <pc:sldMk cId="1604433218" sldId="290"/>
        </pc:sldMkLst>
      </pc:sldChg>
      <pc:sldChg chg="modSp">
        <pc:chgData name="Joshua Trick" userId="f015046f-dccb-4e12-918e-e04bd2d987af" providerId="ADAL" clId="{4473E944-C4DD-4F20-8F8D-E88FDD0A9836}" dt="2017-10-24T00:55:34.502" v="6251" actId="20577"/>
        <pc:sldMkLst>
          <pc:docMk/>
          <pc:sldMk cId="2503147070" sldId="291"/>
        </pc:sldMkLst>
        <pc:spChg chg="mod">
          <ac:chgData name="Joshua Trick" userId="f015046f-dccb-4e12-918e-e04bd2d987af" providerId="ADAL" clId="{4473E944-C4DD-4F20-8F8D-E88FDD0A9836}" dt="2017-10-24T00:55:34.502" v="6251" actId="20577"/>
          <ac:spMkLst>
            <pc:docMk/>
            <pc:sldMk cId="2503147070" sldId="291"/>
            <ac:spMk id="3" creationId="{3F4F67B2-36AD-448F-9E30-D59F4E940833}"/>
          </ac:spMkLst>
        </pc:spChg>
      </pc:sldChg>
      <pc:sldChg chg="modTransition">
        <pc:chgData name="Joshua Trick" userId="f015046f-dccb-4e12-918e-e04bd2d987af" providerId="ADAL" clId="{4473E944-C4DD-4F20-8F8D-E88FDD0A9836}" dt="2017-10-23T21:07:15.015" v="5742"/>
        <pc:sldMkLst>
          <pc:docMk/>
          <pc:sldMk cId="1416793964" sldId="294"/>
        </pc:sldMkLst>
      </pc:sldChg>
      <pc:sldChg chg="addSp delSp modSp modAnim">
        <pc:chgData name="Joshua Trick" userId="f015046f-dccb-4e12-918e-e04bd2d987af" providerId="ADAL" clId="{4473E944-C4DD-4F20-8F8D-E88FDD0A9836}" dt="2017-10-23T02:24:19.761" v="5730"/>
        <pc:sldMkLst>
          <pc:docMk/>
          <pc:sldMk cId="2629885620" sldId="297"/>
        </pc:sldMkLst>
        <pc:spChg chg="mod topLvl">
          <ac:chgData name="Joshua Trick" userId="f015046f-dccb-4e12-918e-e04bd2d987af" providerId="ADAL" clId="{4473E944-C4DD-4F20-8F8D-E88FDD0A9836}" dt="2017-10-23T02:16:28.567" v="5716" actId="165"/>
          <ac:spMkLst>
            <pc:docMk/>
            <pc:sldMk cId="2629885620" sldId="297"/>
            <ac:spMk id="14" creationId="{00000000-0000-0000-0000-000000000000}"/>
          </ac:spMkLst>
        </pc:spChg>
        <pc:spChg chg="mod">
          <ac:chgData name="Joshua Trick" userId="f015046f-dccb-4e12-918e-e04bd2d987af" providerId="ADAL" clId="{4473E944-C4DD-4F20-8F8D-E88FDD0A9836}" dt="2017-10-23T02:16:55.150" v="5717" actId="164"/>
          <ac:spMkLst>
            <pc:docMk/>
            <pc:sldMk cId="2629885620" sldId="297"/>
            <ac:spMk id="30" creationId="{550A812A-5F2E-43DD-A93C-2624C933D218}"/>
          </ac:spMkLst>
        </pc:spChg>
        <pc:spChg chg="mod">
          <ac:chgData name="Joshua Trick" userId="f015046f-dccb-4e12-918e-e04bd2d987af" providerId="ADAL" clId="{4473E944-C4DD-4F20-8F8D-E88FDD0A9836}" dt="2017-10-23T02:23:52.518" v="5727" actId="164"/>
          <ac:spMkLst>
            <pc:docMk/>
            <pc:sldMk cId="2629885620" sldId="297"/>
            <ac:spMk id="32" creationId="{550A812A-5F2E-43DD-A93C-2624C933D218}"/>
          </ac:spMkLst>
        </pc:spChg>
        <pc:spChg chg="mod topLvl">
          <ac:chgData name="Joshua Trick" userId="f015046f-dccb-4e12-918e-e04bd2d987af" providerId="ADAL" clId="{4473E944-C4DD-4F20-8F8D-E88FDD0A9836}" dt="2017-10-23T02:16:28.567" v="5716" actId="165"/>
          <ac:spMkLst>
            <pc:docMk/>
            <pc:sldMk cId="2629885620" sldId="297"/>
            <ac:spMk id="33" creationId="{00000000-0000-0000-0000-000000000000}"/>
          </ac:spMkLst>
        </pc:spChg>
        <pc:spChg chg="mod">
          <ac:chgData name="Joshua Trick" userId="f015046f-dccb-4e12-918e-e04bd2d987af" providerId="ADAL" clId="{4473E944-C4DD-4F20-8F8D-E88FDD0A9836}" dt="2017-10-23T02:24:10.243" v="5728" actId="164"/>
          <ac:spMkLst>
            <pc:docMk/>
            <pc:sldMk cId="2629885620" sldId="297"/>
            <ac:spMk id="34" creationId="{550A812A-5F2E-43DD-A93C-2624C933D218}"/>
          </ac:spMkLst>
        </pc:spChg>
        <pc:grpChg chg="add mod">
          <ac:chgData name="Joshua Trick" userId="f015046f-dccb-4e12-918e-e04bd2d987af" providerId="ADAL" clId="{4473E944-C4DD-4F20-8F8D-E88FDD0A9836}" dt="2017-10-23T02:15:43.935" v="5714" actId="164"/>
          <ac:grpSpMkLst>
            <pc:docMk/>
            <pc:sldMk cId="2629885620" sldId="297"/>
            <ac:grpSpMk id="4" creationId="{E27FB38A-BB45-4FF4-822E-4137A7B0EB9A}"/>
          </ac:grpSpMkLst>
        </pc:grpChg>
        <pc:grpChg chg="add mod">
          <ac:chgData name="Joshua Trick" userId="f015046f-dccb-4e12-918e-e04bd2d987af" providerId="ADAL" clId="{4473E944-C4DD-4F20-8F8D-E88FDD0A9836}" dt="2017-10-23T02:16:55.150" v="5717" actId="164"/>
          <ac:grpSpMkLst>
            <pc:docMk/>
            <pc:sldMk cId="2629885620" sldId="297"/>
            <ac:grpSpMk id="5" creationId="{25F2341C-51AE-4689-8737-3E4CDC241B10}"/>
          </ac:grpSpMkLst>
        </pc:grpChg>
        <pc:grpChg chg="add mod">
          <ac:chgData name="Joshua Trick" userId="f015046f-dccb-4e12-918e-e04bd2d987af" providerId="ADAL" clId="{4473E944-C4DD-4F20-8F8D-E88FDD0A9836}" dt="2017-10-23T02:23:52.518" v="5727" actId="164"/>
          <ac:grpSpMkLst>
            <pc:docMk/>
            <pc:sldMk cId="2629885620" sldId="297"/>
            <ac:grpSpMk id="6" creationId="{42B7DEFE-E001-42F5-8022-C3D6AC16323B}"/>
          </ac:grpSpMkLst>
        </pc:grpChg>
        <pc:grpChg chg="add mod">
          <ac:chgData name="Joshua Trick" userId="f015046f-dccb-4e12-918e-e04bd2d987af" providerId="ADAL" clId="{4473E944-C4DD-4F20-8F8D-E88FDD0A9836}" dt="2017-10-23T02:24:10.243" v="5728" actId="164"/>
          <ac:grpSpMkLst>
            <pc:docMk/>
            <pc:sldMk cId="2629885620" sldId="297"/>
            <ac:grpSpMk id="7" creationId="{00C577E7-F3F2-4385-A931-2033DB6D30CD}"/>
          </ac:grpSpMkLst>
        </pc:grpChg>
        <pc:grpChg chg="mod">
          <ac:chgData name="Joshua Trick" userId="f015046f-dccb-4e12-918e-e04bd2d987af" providerId="ADAL" clId="{4473E944-C4DD-4F20-8F8D-E88FDD0A9836}" dt="2017-10-23T02:16:55.150" v="5717" actId="164"/>
          <ac:grpSpMkLst>
            <pc:docMk/>
            <pc:sldMk cId="2629885620" sldId="297"/>
            <ac:grpSpMk id="17" creationId="{00000000-0000-0000-0000-000000000000}"/>
          </ac:grpSpMkLst>
        </pc:grpChg>
        <pc:grpChg chg="add del mod">
          <ac:chgData name="Joshua Trick" userId="f015046f-dccb-4e12-918e-e04bd2d987af" providerId="ADAL" clId="{4473E944-C4DD-4F20-8F8D-E88FDD0A9836}" dt="2017-10-23T02:23:52.518" v="5727" actId="164"/>
          <ac:grpSpMkLst>
            <pc:docMk/>
            <pc:sldMk cId="2629885620" sldId="297"/>
            <ac:grpSpMk id="36" creationId="{00000000-0000-0000-0000-000000000000}"/>
          </ac:grpSpMkLst>
        </pc:grpChg>
        <pc:grpChg chg="mod">
          <ac:chgData name="Joshua Trick" userId="f015046f-dccb-4e12-918e-e04bd2d987af" providerId="ADAL" clId="{4473E944-C4DD-4F20-8F8D-E88FDD0A9836}" dt="2017-10-23T02:24:10.243" v="5728" actId="164"/>
          <ac:grpSpMkLst>
            <pc:docMk/>
            <pc:sldMk cId="2629885620" sldId="297"/>
            <ac:grpSpMk id="37" creationId="{00000000-0000-0000-0000-000000000000}"/>
          </ac:grpSpMkLst>
        </pc:grpChg>
      </pc:sldChg>
      <pc:sldChg chg="del">
        <pc:chgData name="Joshua Trick" userId="f015046f-dccb-4e12-918e-e04bd2d987af" providerId="ADAL" clId="{4473E944-C4DD-4F20-8F8D-E88FDD0A9836}" dt="2017-10-09T18:03:14.748" v="587" actId="2696"/>
        <pc:sldMkLst>
          <pc:docMk/>
          <pc:sldMk cId="1125811823" sldId="300"/>
        </pc:sldMkLst>
      </pc:sldChg>
      <pc:sldChg chg="modSp delCm">
        <pc:chgData name="Joshua Trick" userId="f015046f-dccb-4e12-918e-e04bd2d987af" providerId="ADAL" clId="{4473E944-C4DD-4F20-8F8D-E88FDD0A9836}" dt="2017-10-09T18:16:20.244" v="974" actId="14100"/>
        <pc:sldMkLst>
          <pc:docMk/>
          <pc:sldMk cId="1834252012" sldId="301"/>
        </pc:sldMkLst>
        <pc:spChg chg="mod">
          <ac:chgData name="Joshua Trick" userId="f015046f-dccb-4e12-918e-e04bd2d987af" providerId="ADAL" clId="{4473E944-C4DD-4F20-8F8D-E88FDD0A9836}" dt="2017-10-09T18:16:09.775" v="972" actId="20577"/>
          <ac:spMkLst>
            <pc:docMk/>
            <pc:sldMk cId="1834252012" sldId="301"/>
            <ac:spMk id="4" creationId="{A630C83D-8028-40AE-84B5-155B3CC7E817}"/>
          </ac:spMkLst>
        </pc:spChg>
        <pc:spChg chg="mod">
          <ac:chgData name="Joshua Trick" userId="f015046f-dccb-4e12-918e-e04bd2d987af" providerId="ADAL" clId="{4473E944-C4DD-4F20-8F8D-E88FDD0A9836}" dt="2017-10-09T18:15:26.923" v="945" actId="14100"/>
          <ac:spMkLst>
            <pc:docMk/>
            <pc:sldMk cId="1834252012" sldId="301"/>
            <ac:spMk id="5" creationId="{6A28E648-9C0B-4258-AAC5-E9CBDE0BDC0B}"/>
          </ac:spMkLst>
        </pc:spChg>
        <pc:picChg chg="mod">
          <ac:chgData name="Joshua Trick" userId="f015046f-dccb-4e12-918e-e04bd2d987af" providerId="ADAL" clId="{4473E944-C4DD-4F20-8F8D-E88FDD0A9836}" dt="2017-10-09T18:16:20.244" v="974" actId="14100"/>
          <ac:picMkLst>
            <pc:docMk/>
            <pc:sldMk cId="1834252012" sldId="301"/>
            <ac:picMk id="2" creationId="{371B79F5-B58B-4683-B61B-19667C49C135}"/>
          </ac:picMkLst>
        </pc:picChg>
      </pc:sldChg>
      <pc:sldChg chg="modSp">
        <pc:chgData name="Joshua Trick" userId="f015046f-dccb-4e12-918e-e04bd2d987af" providerId="ADAL" clId="{4473E944-C4DD-4F20-8F8D-E88FDD0A9836}" dt="2017-10-09T20:01:12.073" v="3699" actId="20577"/>
        <pc:sldMkLst>
          <pc:docMk/>
          <pc:sldMk cId="79478653" sldId="302"/>
        </pc:sldMkLst>
        <pc:spChg chg="mod">
          <ac:chgData name="Joshua Trick" userId="f015046f-dccb-4e12-918e-e04bd2d987af" providerId="ADAL" clId="{4473E944-C4DD-4F20-8F8D-E88FDD0A9836}" dt="2017-10-09T20:01:12.073" v="3699" actId="20577"/>
          <ac:spMkLst>
            <pc:docMk/>
            <pc:sldMk cId="79478653" sldId="302"/>
            <ac:spMk id="3" creationId="{327D969C-1399-4993-B414-F8080A050E17}"/>
          </ac:spMkLst>
        </pc:spChg>
      </pc:sldChg>
      <pc:sldChg chg="delSp modSp ord">
        <pc:chgData name="Joshua Trick" userId="f015046f-dccb-4e12-918e-e04bd2d987af" providerId="ADAL" clId="{4473E944-C4DD-4F20-8F8D-E88FDD0A9836}" dt="2017-10-24T01:12:11.187" v="6500"/>
        <pc:sldMkLst>
          <pc:docMk/>
          <pc:sldMk cId="2269514854" sldId="303"/>
        </pc:sldMkLst>
        <pc:spChg chg="mod">
          <ac:chgData name="Joshua Trick" userId="f015046f-dccb-4e12-918e-e04bd2d987af" providerId="ADAL" clId="{4473E944-C4DD-4F20-8F8D-E88FDD0A9836}" dt="2017-10-09T18:02:52.869" v="586" actId="20577"/>
          <ac:spMkLst>
            <pc:docMk/>
            <pc:sldMk cId="2269514854" sldId="303"/>
            <ac:spMk id="4" creationId="{6F7E7A6A-F04C-4E47-9B0A-A4AF854C7A03}"/>
          </ac:spMkLst>
        </pc:spChg>
        <pc:spChg chg="del">
          <ac:chgData name="Joshua Trick" userId="f015046f-dccb-4e12-918e-e04bd2d987af" providerId="ADAL" clId="{4473E944-C4DD-4F20-8F8D-E88FDD0A9836}" dt="2017-10-09T18:02:33.921" v="526" actId="478"/>
          <ac:spMkLst>
            <pc:docMk/>
            <pc:sldMk cId="2269514854" sldId="303"/>
            <ac:spMk id="5" creationId="{0C9F2313-7007-45B4-88FF-CBC5DFE43A1F}"/>
          </ac:spMkLst>
        </pc:spChg>
        <pc:picChg chg="del mod">
          <ac:chgData name="Joshua Trick" userId="f015046f-dccb-4e12-918e-e04bd2d987af" providerId="ADAL" clId="{4473E944-C4DD-4F20-8F8D-E88FDD0A9836}" dt="2017-10-09T18:02:09.670" v="500" actId="478"/>
          <ac:picMkLst>
            <pc:docMk/>
            <pc:sldMk cId="2269514854" sldId="303"/>
            <ac:picMk id="3" creationId="{DBBAC991-6D87-4BD5-95A8-D5D940BF3A11}"/>
          </ac:picMkLst>
        </pc:picChg>
      </pc:sldChg>
      <pc:sldChg chg="del">
        <pc:chgData name="Joshua Trick" userId="f015046f-dccb-4e12-918e-e04bd2d987af" providerId="ADAL" clId="{4473E944-C4DD-4F20-8F8D-E88FDD0A9836}" dt="2017-10-09T18:17:42.811" v="976" actId="2696"/>
        <pc:sldMkLst>
          <pc:docMk/>
          <pc:sldMk cId="38671153" sldId="304"/>
        </pc:sldMkLst>
      </pc:sldChg>
      <pc:sldChg chg="addSp modSp ord">
        <pc:chgData name="Joshua Trick" userId="f015046f-dccb-4e12-918e-e04bd2d987af" providerId="ADAL" clId="{4473E944-C4DD-4F20-8F8D-E88FDD0A9836}" dt="2017-10-24T01:13:44.623" v="6536"/>
        <pc:sldMkLst>
          <pc:docMk/>
          <pc:sldMk cId="2862952097" sldId="305"/>
        </pc:sldMkLst>
        <pc:spChg chg="mod">
          <ac:chgData name="Joshua Trick" userId="f015046f-dccb-4e12-918e-e04bd2d987af" providerId="ADAL" clId="{4473E944-C4DD-4F20-8F8D-E88FDD0A9836}" dt="2017-10-09T18:44:29.359" v="2850" actId="1076"/>
          <ac:spMkLst>
            <pc:docMk/>
            <pc:sldMk cId="2862952097" sldId="305"/>
            <ac:spMk id="2" creationId="{555E059F-AB43-4B4D-8A91-56B1D730FD36}"/>
          </ac:spMkLst>
        </pc:spChg>
        <pc:spChg chg="mod">
          <ac:chgData name="Joshua Trick" userId="f015046f-dccb-4e12-918e-e04bd2d987af" providerId="ADAL" clId="{4473E944-C4DD-4F20-8F8D-E88FDD0A9836}" dt="2017-10-09T18:44:24.786" v="2849" actId="1076"/>
          <ac:spMkLst>
            <pc:docMk/>
            <pc:sldMk cId="2862952097" sldId="305"/>
            <ac:spMk id="3" creationId="{6C34FC1B-27F3-4F00-8C1C-7AAEB553B5F9}"/>
          </ac:spMkLst>
        </pc:spChg>
        <pc:spChg chg="add">
          <ac:chgData name="Joshua Trick" userId="f015046f-dccb-4e12-918e-e04bd2d987af" providerId="ADAL" clId="{4473E944-C4DD-4F20-8F8D-E88FDD0A9836}" dt="2017-10-24T01:13:44.623" v="6536"/>
          <ac:spMkLst>
            <pc:docMk/>
            <pc:sldMk cId="2862952097" sldId="305"/>
            <ac:spMk id="6" creationId="{55C54F18-4ACB-4EC8-962C-AB12D2DB4FBC}"/>
          </ac:spMkLst>
        </pc:spChg>
      </pc:sldChg>
      <pc:sldChg chg="addSp modSp ord">
        <pc:chgData name="Joshua Trick" userId="f015046f-dccb-4e12-918e-e04bd2d987af" providerId="ADAL" clId="{4473E944-C4DD-4F20-8F8D-E88FDD0A9836}" dt="2017-10-23T21:16:26.069" v="5796"/>
        <pc:sldMkLst>
          <pc:docMk/>
          <pc:sldMk cId="1042169817" sldId="306"/>
        </pc:sldMkLst>
        <pc:spChg chg="add mod">
          <ac:chgData name="Joshua Trick" userId="f015046f-dccb-4e12-918e-e04bd2d987af" providerId="ADAL" clId="{4473E944-C4DD-4F20-8F8D-E88FDD0A9836}" dt="2017-10-09T18:46:01.270" v="2856" actId="1076"/>
          <ac:spMkLst>
            <pc:docMk/>
            <pc:sldMk cId="1042169817" sldId="306"/>
            <ac:spMk id="3" creationId="{3BBCCA6B-D91D-438B-82BE-88FEE4A36111}"/>
          </ac:spMkLst>
        </pc:spChg>
        <pc:spChg chg="mod">
          <ac:chgData name="Joshua Trick" userId="f015046f-dccb-4e12-918e-e04bd2d987af" providerId="ADAL" clId="{4473E944-C4DD-4F20-8F8D-E88FDD0A9836}" dt="2017-10-09T18:45:17.865" v="2853" actId="1076"/>
          <ac:spMkLst>
            <pc:docMk/>
            <pc:sldMk cId="1042169817" sldId="306"/>
            <ac:spMk id="5" creationId="{8B8F6E4D-2178-4106-A520-C13EB094F483}"/>
          </ac:spMkLst>
        </pc:spChg>
        <pc:spChg chg="add mod">
          <ac:chgData name="Joshua Trick" userId="f015046f-dccb-4e12-918e-e04bd2d987af" providerId="ADAL" clId="{4473E944-C4DD-4F20-8F8D-E88FDD0A9836}" dt="2017-10-09T18:46:26.360" v="2859" actId="1076"/>
          <ac:spMkLst>
            <pc:docMk/>
            <pc:sldMk cId="1042169817" sldId="306"/>
            <ac:spMk id="6" creationId="{4F6D00CF-C807-444D-9FE1-8A2731F6848E}"/>
          </ac:spMkLst>
        </pc:spChg>
        <pc:spChg chg="add mod">
          <ac:chgData name="Joshua Trick" userId="f015046f-dccb-4e12-918e-e04bd2d987af" providerId="ADAL" clId="{4473E944-C4DD-4F20-8F8D-E88FDD0A9836}" dt="2017-10-09T18:47:00.608" v="2883" actId="1076"/>
          <ac:spMkLst>
            <pc:docMk/>
            <pc:sldMk cId="1042169817" sldId="306"/>
            <ac:spMk id="7" creationId="{DD659E07-2FD5-4D2B-8414-BC07877D736E}"/>
          </ac:spMkLst>
        </pc:spChg>
        <pc:spChg chg="add mod">
          <ac:chgData name="Joshua Trick" userId="f015046f-dccb-4e12-918e-e04bd2d987af" providerId="ADAL" clId="{4473E944-C4DD-4F20-8F8D-E88FDD0A9836}" dt="2017-10-09T18:50:05.378" v="2895" actId="1076"/>
          <ac:spMkLst>
            <pc:docMk/>
            <pc:sldMk cId="1042169817" sldId="306"/>
            <ac:spMk id="9" creationId="{1379A9A4-EAFB-4247-866B-0248A2BFFD72}"/>
          </ac:spMkLst>
        </pc:spChg>
        <pc:picChg chg="mod">
          <ac:chgData name="Joshua Trick" userId="f015046f-dccb-4e12-918e-e04bd2d987af" providerId="ADAL" clId="{4473E944-C4DD-4F20-8F8D-E88FDD0A9836}" dt="2017-10-09T18:44:56.397" v="2851" actId="1076"/>
          <ac:picMkLst>
            <pc:docMk/>
            <pc:sldMk cId="1042169817" sldId="306"/>
            <ac:picMk id="4" creationId="{C26DB795-244E-473A-ADEB-13E166F15C1E}"/>
          </ac:picMkLst>
        </pc:picChg>
        <pc:picChg chg="add mod">
          <ac:chgData name="Joshua Trick" userId="f015046f-dccb-4e12-918e-e04bd2d987af" providerId="ADAL" clId="{4473E944-C4DD-4F20-8F8D-E88FDD0A9836}" dt="2017-10-09T18:49:56.733" v="2894" actId="1076"/>
          <ac:picMkLst>
            <pc:docMk/>
            <pc:sldMk cId="1042169817" sldId="306"/>
            <ac:picMk id="8" creationId="{F8BF7141-F8ED-4CEF-9BEE-B6910F6A2B1B}"/>
          </ac:picMkLst>
        </pc:picChg>
      </pc:sldChg>
      <pc:sldChg chg="modSp">
        <pc:chgData name="Joshua Trick" userId="f015046f-dccb-4e12-918e-e04bd2d987af" providerId="ADAL" clId="{4473E944-C4DD-4F20-8F8D-E88FDD0A9836}" dt="2017-10-09T20:13:39.585" v="4079" actId="20577"/>
        <pc:sldMkLst>
          <pc:docMk/>
          <pc:sldMk cId="2987626670" sldId="307"/>
        </pc:sldMkLst>
        <pc:spChg chg="mod">
          <ac:chgData name="Joshua Trick" userId="f015046f-dccb-4e12-918e-e04bd2d987af" providerId="ADAL" clId="{4473E944-C4DD-4F20-8F8D-E88FDD0A9836}" dt="2017-10-09T20:13:39.585" v="4079" actId="20577"/>
          <ac:spMkLst>
            <pc:docMk/>
            <pc:sldMk cId="2987626670" sldId="307"/>
            <ac:spMk id="2" creationId="{E78E9EBB-F202-445E-BDFF-4DD30BC47658}"/>
          </ac:spMkLst>
        </pc:spChg>
        <pc:picChg chg="mod">
          <ac:chgData name="Joshua Trick" userId="f015046f-dccb-4e12-918e-e04bd2d987af" providerId="ADAL" clId="{4473E944-C4DD-4F20-8F8D-E88FDD0A9836}" dt="2017-10-09T20:13:30.143" v="4076" actId="14100"/>
          <ac:picMkLst>
            <pc:docMk/>
            <pc:sldMk cId="2987626670" sldId="307"/>
            <ac:picMk id="4" creationId="{11B07783-B365-4A25-BB7E-F51C62EAF5C5}"/>
          </ac:picMkLst>
        </pc:picChg>
      </pc:sldChg>
      <pc:sldChg chg="modSp ord">
        <pc:chgData name="Joshua Trick" userId="f015046f-dccb-4e12-918e-e04bd2d987af" providerId="ADAL" clId="{4473E944-C4DD-4F20-8F8D-E88FDD0A9836}" dt="2017-10-09T18:37:19.320" v="2261" actId="20577"/>
        <pc:sldMkLst>
          <pc:docMk/>
          <pc:sldMk cId="410759125" sldId="308"/>
        </pc:sldMkLst>
        <pc:spChg chg="mod">
          <ac:chgData name="Joshua Trick" userId="f015046f-dccb-4e12-918e-e04bd2d987af" providerId="ADAL" clId="{4473E944-C4DD-4F20-8F8D-E88FDD0A9836}" dt="2017-10-09T18:37:19.320" v="2261" actId="20577"/>
          <ac:spMkLst>
            <pc:docMk/>
            <pc:sldMk cId="410759125" sldId="308"/>
            <ac:spMk id="2" creationId="{2E85E5CF-82C2-4EC2-9EB3-B85844C0E387}"/>
          </ac:spMkLst>
        </pc:spChg>
      </pc:sldChg>
      <pc:sldChg chg="modSp">
        <pc:chgData name="Joshua Trick" userId="f015046f-dccb-4e12-918e-e04bd2d987af" providerId="ADAL" clId="{4473E944-C4DD-4F20-8F8D-E88FDD0A9836}" dt="2017-10-09T22:26:50.603" v="4201" actId="1076"/>
        <pc:sldMkLst>
          <pc:docMk/>
          <pc:sldMk cId="358386472" sldId="309"/>
        </pc:sldMkLst>
        <pc:picChg chg="mod">
          <ac:chgData name="Joshua Trick" userId="f015046f-dccb-4e12-918e-e04bd2d987af" providerId="ADAL" clId="{4473E944-C4DD-4F20-8F8D-E88FDD0A9836}" dt="2017-10-09T22:26:50.603" v="4201" actId="1076"/>
          <ac:picMkLst>
            <pc:docMk/>
            <pc:sldMk cId="358386472" sldId="309"/>
            <ac:picMk id="5" creationId="{704C6BC3-3624-4195-813C-3A5A0DA8AC34}"/>
          </ac:picMkLst>
        </pc:picChg>
      </pc:sldChg>
      <pc:sldChg chg="ord">
        <pc:chgData name="Joshua Trick" userId="f015046f-dccb-4e12-918e-e04bd2d987af" providerId="ADAL" clId="{4473E944-C4DD-4F20-8F8D-E88FDD0A9836}" dt="2017-10-24T00:42:07.708" v="5809"/>
        <pc:sldMkLst>
          <pc:docMk/>
          <pc:sldMk cId="3477282303" sldId="310"/>
        </pc:sldMkLst>
      </pc:sldChg>
      <pc:sldChg chg="del">
        <pc:chgData name="Joshua Trick" userId="f015046f-dccb-4e12-918e-e04bd2d987af" providerId="ADAL" clId="{4473E944-C4DD-4F20-8F8D-E88FDD0A9836}" dt="2017-10-23T01:28:25.934" v="5709" actId="2696"/>
        <pc:sldMkLst>
          <pc:docMk/>
          <pc:sldMk cId="3551652294" sldId="311"/>
        </pc:sldMkLst>
      </pc:sldChg>
      <pc:sldChg chg="modSp add ord">
        <pc:chgData name="Joshua Trick" userId="f015046f-dccb-4e12-918e-e04bd2d987af" providerId="ADAL" clId="{4473E944-C4DD-4F20-8F8D-E88FDD0A9836}" dt="2017-10-24T01:13:31.806" v="6535" actId="20577"/>
        <pc:sldMkLst>
          <pc:docMk/>
          <pc:sldMk cId="2471691328" sldId="312"/>
        </pc:sldMkLst>
        <pc:spChg chg="mod">
          <ac:chgData name="Joshua Trick" userId="f015046f-dccb-4e12-918e-e04bd2d987af" providerId="ADAL" clId="{4473E944-C4DD-4F20-8F8D-E88FDD0A9836}" dt="2017-10-24T01:09:11.434" v="6493" actId="20577"/>
          <ac:spMkLst>
            <pc:docMk/>
            <pc:sldMk cId="2471691328" sldId="312"/>
            <ac:spMk id="2" creationId="{5E01B9B0-E957-4CC5-BB5C-2ACB8AAE5470}"/>
          </ac:spMkLst>
        </pc:spChg>
        <pc:spChg chg="mod">
          <ac:chgData name="Joshua Trick" userId="f015046f-dccb-4e12-918e-e04bd2d987af" providerId="ADAL" clId="{4473E944-C4DD-4F20-8F8D-E88FDD0A9836}" dt="2017-10-24T01:13:31.806" v="6535" actId="20577"/>
          <ac:spMkLst>
            <pc:docMk/>
            <pc:sldMk cId="2471691328" sldId="312"/>
            <ac:spMk id="3" creationId="{95D9511A-6B67-40DA-AB21-2FB903AB047D}"/>
          </ac:spMkLst>
        </pc:spChg>
      </pc:sldChg>
      <pc:sldChg chg="modSp add ord">
        <pc:chgData name="Joshua Trick" userId="f015046f-dccb-4e12-918e-e04bd2d987af" providerId="ADAL" clId="{4473E944-C4DD-4F20-8F8D-E88FDD0A9836}" dt="2017-10-23T21:17:05.923" v="5797"/>
        <pc:sldMkLst>
          <pc:docMk/>
          <pc:sldMk cId="3696996610" sldId="313"/>
        </pc:sldMkLst>
        <pc:spChg chg="mod">
          <ac:chgData name="Joshua Trick" userId="f015046f-dccb-4e12-918e-e04bd2d987af" providerId="ADAL" clId="{4473E944-C4DD-4F20-8F8D-E88FDD0A9836}" dt="2017-10-23T21:17:05.923" v="5797"/>
          <ac:spMkLst>
            <pc:docMk/>
            <pc:sldMk cId="3696996610" sldId="313"/>
            <ac:spMk id="2" creationId="{62FDC18F-1FED-4E43-B809-A3549B35C44D}"/>
          </ac:spMkLst>
        </pc:spChg>
        <pc:spChg chg="mod">
          <ac:chgData name="Joshua Trick" userId="f015046f-dccb-4e12-918e-e04bd2d987af" providerId="ADAL" clId="{4473E944-C4DD-4F20-8F8D-E88FDD0A9836}" dt="2017-10-10T00:36:52.738" v="5654" actId="20577"/>
          <ac:spMkLst>
            <pc:docMk/>
            <pc:sldMk cId="3696996610" sldId="313"/>
            <ac:spMk id="3" creationId="{EDD6F6EA-EBC5-4D75-B935-30D49F696931}"/>
          </ac:spMkLst>
        </pc:spChg>
      </pc:sldChg>
      <pc:sldChg chg="modSp add">
        <pc:chgData name="Joshua Trick" userId="f015046f-dccb-4e12-918e-e04bd2d987af" providerId="ADAL" clId="{4473E944-C4DD-4F20-8F8D-E88FDD0A9836}" dt="2017-10-24T01:03:49.220" v="6435" actId="20577"/>
        <pc:sldMkLst>
          <pc:docMk/>
          <pc:sldMk cId="1841753920" sldId="314"/>
        </pc:sldMkLst>
        <pc:spChg chg="mod">
          <ac:chgData name="Joshua Trick" userId="f015046f-dccb-4e12-918e-e04bd2d987af" providerId="ADAL" clId="{4473E944-C4DD-4F20-8F8D-E88FDD0A9836}" dt="2017-10-09T18:40:48.677" v="2361" actId="20577"/>
          <ac:spMkLst>
            <pc:docMk/>
            <pc:sldMk cId="1841753920" sldId="314"/>
            <ac:spMk id="2" creationId="{271ABD3F-0289-4501-9A92-C4AA38A35F93}"/>
          </ac:spMkLst>
        </pc:spChg>
        <pc:spChg chg="mod">
          <ac:chgData name="Joshua Trick" userId="f015046f-dccb-4e12-918e-e04bd2d987af" providerId="ADAL" clId="{4473E944-C4DD-4F20-8F8D-E88FDD0A9836}" dt="2017-10-24T01:03:49.220" v="6435" actId="20577"/>
          <ac:spMkLst>
            <pc:docMk/>
            <pc:sldMk cId="1841753920" sldId="314"/>
            <ac:spMk id="3" creationId="{A1A6A389-A266-4A9E-9934-7FF3F3F8A8BB}"/>
          </ac:spMkLst>
        </pc:spChg>
      </pc:sldChg>
      <pc:sldChg chg="addSp delSp modSp add del">
        <pc:chgData name="Joshua Trick" userId="f015046f-dccb-4e12-918e-e04bd2d987af" providerId="ADAL" clId="{4473E944-C4DD-4F20-8F8D-E88FDD0A9836}" dt="2017-10-23T21:18:18.435" v="5800" actId="2696"/>
        <pc:sldMkLst>
          <pc:docMk/>
          <pc:sldMk cId="1881372691" sldId="315"/>
        </pc:sldMkLst>
        <pc:spChg chg="mod">
          <ac:chgData name="Joshua Trick" userId="f015046f-dccb-4e12-918e-e04bd2d987af" providerId="ADAL" clId="{4473E944-C4DD-4F20-8F8D-E88FDD0A9836}" dt="2017-10-09T18:56:10.113" v="2968" actId="5793"/>
          <ac:spMkLst>
            <pc:docMk/>
            <pc:sldMk cId="1881372691" sldId="315"/>
            <ac:spMk id="2" creationId="{4C16BE9A-7795-4F6C-9B40-0E30B5BBE83C}"/>
          </ac:spMkLst>
        </pc:spChg>
        <pc:spChg chg="del">
          <ac:chgData name="Joshua Trick" userId="f015046f-dccb-4e12-918e-e04bd2d987af" providerId="ADAL" clId="{4473E944-C4DD-4F20-8F8D-E88FDD0A9836}" dt="2017-10-09T18:56:32.744" v="2971" actId="478"/>
          <ac:spMkLst>
            <pc:docMk/>
            <pc:sldMk cId="1881372691" sldId="315"/>
            <ac:spMk id="3" creationId="{49D66E97-5857-418E-9B00-9B91E653B9E8}"/>
          </ac:spMkLst>
        </pc:spChg>
        <pc:picChg chg="add mod">
          <ac:chgData name="Joshua Trick" userId="f015046f-dccb-4e12-918e-e04bd2d987af" providerId="ADAL" clId="{4473E944-C4DD-4F20-8F8D-E88FDD0A9836}" dt="2017-10-09T18:56:49.437" v="2974" actId="14100"/>
          <ac:picMkLst>
            <pc:docMk/>
            <pc:sldMk cId="1881372691" sldId="315"/>
            <ac:picMk id="4" creationId="{3E614B22-5F62-46E0-8F67-5E7CBFDE13D6}"/>
          </ac:picMkLst>
        </pc:picChg>
      </pc:sldChg>
      <pc:sldChg chg="addSp modSp add">
        <pc:chgData name="Joshua Trick" userId="f015046f-dccb-4e12-918e-e04bd2d987af" providerId="ADAL" clId="{4473E944-C4DD-4F20-8F8D-E88FDD0A9836}" dt="2017-10-09T19:59:36.178" v="3601" actId="1076"/>
        <pc:sldMkLst>
          <pc:docMk/>
          <pc:sldMk cId="2722925148" sldId="316"/>
        </pc:sldMkLst>
        <pc:spChg chg="add mod ord">
          <ac:chgData name="Joshua Trick" userId="f015046f-dccb-4e12-918e-e04bd2d987af" providerId="ADAL" clId="{4473E944-C4DD-4F20-8F8D-E88FDD0A9836}" dt="2017-10-09T19:58:46.047" v="3508" actId="1076"/>
          <ac:spMkLst>
            <pc:docMk/>
            <pc:sldMk cId="2722925148" sldId="316"/>
            <ac:spMk id="3" creationId="{1764AA9D-2ACF-4880-92F9-DDD353D51BE8}"/>
          </ac:spMkLst>
        </pc:spChg>
        <pc:spChg chg="add mod">
          <ac:chgData name="Joshua Trick" userId="f015046f-dccb-4e12-918e-e04bd2d987af" providerId="ADAL" clId="{4473E944-C4DD-4F20-8F8D-E88FDD0A9836}" dt="2017-10-09T19:59:36.178" v="3601" actId="1076"/>
          <ac:spMkLst>
            <pc:docMk/>
            <pc:sldMk cId="2722925148" sldId="316"/>
            <ac:spMk id="4" creationId="{D9770DEB-8159-46A1-AFF4-8AE9A1D646FF}"/>
          </ac:spMkLst>
        </pc:spChg>
        <pc:picChg chg="mod">
          <ac:chgData name="Joshua Trick" userId="f015046f-dccb-4e12-918e-e04bd2d987af" providerId="ADAL" clId="{4473E944-C4DD-4F20-8F8D-E88FDD0A9836}" dt="2017-10-09T19:58:42.088" v="3507" actId="1076"/>
          <ac:picMkLst>
            <pc:docMk/>
            <pc:sldMk cId="2722925148" sldId="316"/>
            <ac:picMk id="5" creationId="{552BC0DF-7167-4039-9DE2-667C884FF9F2}"/>
          </ac:picMkLst>
        </pc:picChg>
      </pc:sldChg>
      <pc:sldChg chg="add del ord">
        <pc:chgData name="Joshua Trick" userId="f015046f-dccb-4e12-918e-e04bd2d987af" providerId="ADAL" clId="{4473E944-C4DD-4F20-8F8D-E88FDD0A9836}" dt="2017-10-09T20:02:02.716" v="3703" actId="2696"/>
        <pc:sldMkLst>
          <pc:docMk/>
          <pc:sldMk cId="2947315518" sldId="317"/>
        </pc:sldMkLst>
      </pc:sldChg>
      <pc:sldChg chg="addSp modSp add">
        <pc:chgData name="Joshua Trick" userId="f015046f-dccb-4e12-918e-e04bd2d987af" providerId="ADAL" clId="{4473E944-C4DD-4F20-8F8D-E88FDD0A9836}" dt="2017-10-09T19:58:02.872" v="3503" actId="1076"/>
        <pc:sldMkLst>
          <pc:docMk/>
          <pc:sldMk cId="735666211" sldId="318"/>
        </pc:sldMkLst>
        <pc:spChg chg="add mod ord">
          <ac:chgData name="Joshua Trick" userId="f015046f-dccb-4e12-918e-e04bd2d987af" providerId="ADAL" clId="{4473E944-C4DD-4F20-8F8D-E88FDD0A9836}" dt="2017-10-09T19:57:12.831" v="3454" actId="14100"/>
          <ac:spMkLst>
            <pc:docMk/>
            <pc:sldMk cId="735666211" sldId="318"/>
            <ac:spMk id="3" creationId="{8CF25F73-909B-44AB-9751-E71DA752AC07}"/>
          </ac:spMkLst>
        </pc:spChg>
        <pc:spChg chg="add mod">
          <ac:chgData name="Joshua Trick" userId="f015046f-dccb-4e12-918e-e04bd2d987af" providerId="ADAL" clId="{4473E944-C4DD-4F20-8F8D-E88FDD0A9836}" dt="2017-10-09T19:58:02.872" v="3503" actId="1076"/>
          <ac:spMkLst>
            <pc:docMk/>
            <pc:sldMk cId="735666211" sldId="318"/>
            <ac:spMk id="4" creationId="{B842E7C3-F881-4D1F-91D8-FEE5D263AB16}"/>
          </ac:spMkLst>
        </pc:spChg>
      </pc:sldChg>
      <pc:sldChg chg="addSp modSp add">
        <pc:chgData name="Joshua Trick" userId="f015046f-dccb-4e12-918e-e04bd2d987af" providerId="ADAL" clId="{4473E944-C4DD-4F20-8F8D-E88FDD0A9836}" dt="2017-10-09T20:11:37.646" v="4061" actId="1076"/>
        <pc:sldMkLst>
          <pc:docMk/>
          <pc:sldMk cId="1395697700" sldId="319"/>
        </pc:sldMkLst>
        <pc:spChg chg="add mod ord">
          <ac:chgData name="Joshua Trick" userId="f015046f-dccb-4e12-918e-e04bd2d987af" providerId="ADAL" clId="{4473E944-C4DD-4F20-8F8D-E88FDD0A9836}" dt="2017-10-09T20:09:41.974" v="3917" actId="14100"/>
          <ac:spMkLst>
            <pc:docMk/>
            <pc:sldMk cId="1395697700" sldId="319"/>
            <ac:spMk id="3" creationId="{FC104BB0-26E1-4A49-9107-45200882F852}"/>
          </ac:spMkLst>
        </pc:spChg>
        <pc:spChg chg="add mod">
          <ac:chgData name="Joshua Trick" userId="f015046f-dccb-4e12-918e-e04bd2d987af" providerId="ADAL" clId="{4473E944-C4DD-4F20-8F8D-E88FDD0A9836}" dt="2017-10-09T20:11:37.646" v="4061" actId="1076"/>
          <ac:spMkLst>
            <pc:docMk/>
            <pc:sldMk cId="1395697700" sldId="319"/>
            <ac:spMk id="4" creationId="{D724FE29-739F-481F-B4D8-52ADB575F00D}"/>
          </ac:spMkLst>
        </pc:spChg>
      </pc:sldChg>
      <pc:sldChg chg="modSp add">
        <pc:chgData name="Joshua Trick" userId="f015046f-dccb-4e12-918e-e04bd2d987af" providerId="ADAL" clId="{4473E944-C4DD-4F20-8F8D-E88FDD0A9836}" dt="2017-10-09T20:02:28.591" v="3783" actId="20577"/>
        <pc:sldMkLst>
          <pc:docMk/>
          <pc:sldMk cId="806609654" sldId="320"/>
        </pc:sldMkLst>
        <pc:spChg chg="mod">
          <ac:chgData name="Joshua Trick" userId="f015046f-dccb-4e12-918e-e04bd2d987af" providerId="ADAL" clId="{4473E944-C4DD-4F20-8F8D-E88FDD0A9836}" dt="2017-10-09T20:02:28.591" v="3783" actId="20577"/>
          <ac:spMkLst>
            <pc:docMk/>
            <pc:sldMk cId="806609654" sldId="320"/>
            <ac:spMk id="4" creationId="{D9770DEB-8159-46A1-AFF4-8AE9A1D646FF}"/>
          </ac:spMkLst>
        </pc:spChg>
      </pc:sldChg>
      <pc:sldChg chg="addSp modSp add">
        <pc:chgData name="Joshua Trick" userId="f015046f-dccb-4e12-918e-e04bd2d987af" providerId="ADAL" clId="{4473E944-C4DD-4F20-8F8D-E88FDD0A9836}" dt="2017-10-09T20:09:07.979" v="3914" actId="20577"/>
        <pc:sldMkLst>
          <pc:docMk/>
          <pc:sldMk cId="2891357248" sldId="321"/>
        </pc:sldMkLst>
        <pc:spChg chg="mod">
          <ac:chgData name="Joshua Trick" userId="f015046f-dccb-4e12-918e-e04bd2d987af" providerId="ADAL" clId="{4473E944-C4DD-4F20-8F8D-E88FDD0A9836}" dt="2017-10-09T20:07:01.667" v="3892" actId="27636"/>
          <ac:spMkLst>
            <pc:docMk/>
            <pc:sldMk cId="2891357248" sldId="321"/>
            <ac:spMk id="2" creationId="{6A9E96AB-9A5B-4FF1-8001-A57AE4A4F69D}"/>
          </ac:spMkLst>
        </pc:spChg>
        <pc:spChg chg="mod">
          <ac:chgData name="Joshua Trick" userId="f015046f-dccb-4e12-918e-e04bd2d987af" providerId="ADAL" clId="{4473E944-C4DD-4F20-8F8D-E88FDD0A9836}" dt="2017-10-09T20:09:07.979" v="3914" actId="20577"/>
          <ac:spMkLst>
            <pc:docMk/>
            <pc:sldMk cId="2891357248" sldId="321"/>
            <ac:spMk id="3" creationId="{04321BA2-280D-4ACF-A8D9-8897E7A6B9B0}"/>
          </ac:spMkLst>
        </pc:spChg>
        <pc:picChg chg="add mod">
          <ac:chgData name="Joshua Trick" userId="f015046f-dccb-4e12-918e-e04bd2d987af" providerId="ADAL" clId="{4473E944-C4DD-4F20-8F8D-E88FDD0A9836}" dt="2017-10-09T20:08:59.381" v="3911" actId="1076"/>
          <ac:picMkLst>
            <pc:docMk/>
            <pc:sldMk cId="2891357248" sldId="321"/>
            <ac:picMk id="4" creationId="{95EE49C7-0091-46A1-A61B-FB5FBFD58F65}"/>
          </ac:picMkLst>
        </pc:picChg>
      </pc:sldChg>
      <pc:sldChg chg="addSp delSp modSp add">
        <pc:chgData name="Joshua Trick" userId="f015046f-dccb-4e12-918e-e04bd2d987af" providerId="ADAL" clId="{4473E944-C4DD-4F20-8F8D-E88FDD0A9836}" dt="2017-10-09T20:22:57.276" v="4198" actId="1076"/>
        <pc:sldMkLst>
          <pc:docMk/>
          <pc:sldMk cId="1625952988" sldId="322"/>
        </pc:sldMkLst>
        <pc:spChg chg="mod">
          <ac:chgData name="Joshua Trick" userId="f015046f-dccb-4e12-918e-e04bd2d987af" providerId="ADAL" clId="{4473E944-C4DD-4F20-8F8D-E88FDD0A9836}" dt="2017-10-09T20:20:56.701" v="4147" actId="20577"/>
          <ac:spMkLst>
            <pc:docMk/>
            <pc:sldMk cId="1625952988" sldId="322"/>
            <ac:spMk id="2" creationId="{C15FBBBE-D617-461A-93F1-80D132BC7A1F}"/>
          </ac:spMkLst>
        </pc:spChg>
        <pc:spChg chg="add mod">
          <ac:chgData name="Joshua Trick" userId="f015046f-dccb-4e12-918e-e04bd2d987af" providerId="ADAL" clId="{4473E944-C4DD-4F20-8F8D-E88FDD0A9836}" dt="2017-10-09T20:22:57.276" v="4198" actId="1076"/>
          <ac:spMkLst>
            <pc:docMk/>
            <pc:sldMk cId="1625952988" sldId="322"/>
            <ac:spMk id="4" creationId="{DE69A552-0E18-475E-B86B-BAC8ED5BF7CA}"/>
          </ac:spMkLst>
        </pc:spChg>
        <pc:picChg chg="add del mod">
          <ac:chgData name="Joshua Trick" userId="f015046f-dccb-4e12-918e-e04bd2d987af" providerId="ADAL" clId="{4473E944-C4DD-4F20-8F8D-E88FDD0A9836}" dt="2017-10-09T20:21:59.888" v="4155" actId="1076"/>
          <ac:picMkLst>
            <pc:docMk/>
            <pc:sldMk cId="1625952988" sldId="322"/>
            <ac:picMk id="3" creationId="{41B10DD0-FB47-4B86-828B-46A6FE1FC85D}"/>
          </ac:picMkLst>
        </pc:picChg>
        <pc:picChg chg="del">
          <ac:chgData name="Joshua Trick" userId="f015046f-dccb-4e12-918e-e04bd2d987af" providerId="ADAL" clId="{4473E944-C4DD-4F20-8F8D-E88FDD0A9836}" dt="2017-10-09T20:22:02.122" v="4156" actId="478"/>
          <ac:picMkLst>
            <pc:docMk/>
            <pc:sldMk cId="1625952988" sldId="322"/>
            <ac:picMk id="5" creationId="{552BC0DF-7167-4039-9DE2-667C884FF9F2}"/>
          </ac:picMkLst>
        </pc:picChg>
        <pc:picChg chg="add">
          <ac:chgData name="Joshua Trick" userId="f015046f-dccb-4e12-918e-e04bd2d987af" providerId="ADAL" clId="{4473E944-C4DD-4F20-8F8D-E88FDD0A9836}" dt="2017-10-09T20:22:02.955" v="4157" actId="1076"/>
          <ac:picMkLst>
            <pc:docMk/>
            <pc:sldMk cId="1625952988" sldId="322"/>
            <ac:picMk id="6" creationId="{646830A8-868F-499E-A960-318331BDCCFD}"/>
          </ac:picMkLst>
        </pc:picChg>
      </pc:sldChg>
      <pc:sldChg chg="addSp delSp modSp add">
        <pc:chgData name="Joshua Trick" userId="f015046f-dccb-4e12-918e-e04bd2d987af" providerId="ADAL" clId="{4473E944-C4DD-4F20-8F8D-E88FDD0A9836}" dt="2017-10-09T23:00:52.289" v="5620" actId="14100"/>
        <pc:sldMkLst>
          <pc:docMk/>
          <pc:sldMk cId="601035745" sldId="323"/>
        </pc:sldMkLst>
        <pc:spChg chg="mod">
          <ac:chgData name="Joshua Trick" userId="f015046f-dccb-4e12-918e-e04bd2d987af" providerId="ADAL" clId="{4473E944-C4DD-4F20-8F8D-E88FDD0A9836}" dt="2017-10-09T22:34:31.092" v="4423" actId="20577"/>
          <ac:spMkLst>
            <pc:docMk/>
            <pc:sldMk cId="601035745" sldId="323"/>
            <ac:spMk id="2" creationId="{4ECA8F14-0199-4FFE-966D-D7C810028324}"/>
          </ac:spMkLst>
        </pc:spChg>
        <pc:spChg chg="del">
          <ac:chgData name="Joshua Trick" userId="f015046f-dccb-4e12-918e-e04bd2d987af" providerId="ADAL" clId="{4473E944-C4DD-4F20-8F8D-E88FDD0A9836}" dt="2017-10-09T22:33:30.267" v="4406" actId="478"/>
          <ac:spMkLst>
            <pc:docMk/>
            <pc:sldMk cId="601035745" sldId="323"/>
            <ac:spMk id="3" creationId="{04F41DE7-900C-4BCA-92FE-6F12BEDA7C21}"/>
          </ac:spMkLst>
        </pc:spChg>
        <pc:spChg chg="add mod">
          <ac:chgData name="Joshua Trick" userId="f015046f-dccb-4e12-918e-e04bd2d987af" providerId="ADAL" clId="{4473E944-C4DD-4F20-8F8D-E88FDD0A9836}" dt="2017-10-09T22:33:52.172" v="4412" actId="14100"/>
          <ac:spMkLst>
            <pc:docMk/>
            <pc:sldMk cId="601035745" sldId="323"/>
            <ac:spMk id="6" creationId="{CB8D75F1-7ECB-465D-9D80-565371E3DD9C}"/>
          </ac:spMkLst>
        </pc:spChg>
        <pc:spChg chg="add mod">
          <ac:chgData name="Joshua Trick" userId="f015046f-dccb-4e12-918e-e04bd2d987af" providerId="ADAL" clId="{4473E944-C4DD-4F20-8F8D-E88FDD0A9836}" dt="2017-10-09T22:34:20.899" v="4418" actId="14100"/>
          <ac:spMkLst>
            <pc:docMk/>
            <pc:sldMk cId="601035745" sldId="323"/>
            <ac:spMk id="11" creationId="{58F9CBE7-3DC5-4B8D-B013-A0704346F637}"/>
          </ac:spMkLst>
        </pc:spChg>
        <pc:spChg chg="add mod">
          <ac:chgData name="Joshua Trick" userId="f015046f-dccb-4e12-918e-e04bd2d987af" providerId="ADAL" clId="{4473E944-C4DD-4F20-8F8D-E88FDD0A9836}" dt="2017-10-09T23:00:52.289" v="5620" actId="14100"/>
          <ac:spMkLst>
            <pc:docMk/>
            <pc:sldMk cId="601035745" sldId="323"/>
            <ac:spMk id="12" creationId="{102D9CD3-A4CF-4391-BD3E-E80902034D85}"/>
          </ac:spMkLst>
        </pc:spChg>
        <pc:picChg chg="add mod">
          <ac:chgData name="Joshua Trick" userId="f015046f-dccb-4e12-918e-e04bd2d987af" providerId="ADAL" clId="{4473E944-C4DD-4F20-8F8D-E88FDD0A9836}" dt="2017-10-09T22:34:04.732" v="4415" actId="1076"/>
          <ac:picMkLst>
            <pc:docMk/>
            <pc:sldMk cId="601035745" sldId="323"/>
            <ac:picMk id="4" creationId="{889C295C-2B42-43B6-83EA-54C5CF0C5591}"/>
          </ac:picMkLst>
        </pc:picChg>
        <pc:picChg chg="add mod">
          <ac:chgData name="Joshua Trick" userId="f015046f-dccb-4e12-918e-e04bd2d987af" providerId="ADAL" clId="{4473E944-C4DD-4F20-8F8D-E88FDD0A9836}" dt="2017-10-09T22:33:43.290" v="4410" actId="1076"/>
          <ac:picMkLst>
            <pc:docMk/>
            <pc:sldMk cId="601035745" sldId="323"/>
            <ac:picMk id="5" creationId="{8AC7FD06-D3AD-46C1-BF4A-EE7BA8017DCD}"/>
          </ac:picMkLst>
        </pc:picChg>
        <pc:cxnChg chg="add del mod">
          <ac:chgData name="Joshua Trick" userId="f015046f-dccb-4e12-918e-e04bd2d987af" providerId="ADAL" clId="{4473E944-C4DD-4F20-8F8D-E88FDD0A9836}" dt="2017-10-09T22:33:56.168" v="4413" actId="478"/>
          <ac:cxnSpMkLst>
            <pc:docMk/>
            <pc:sldMk cId="601035745" sldId="323"/>
            <ac:cxnSpMk id="7" creationId="{868CE102-2903-4D02-9AAB-335B53966B6E}"/>
          </ac:cxnSpMkLst>
        </pc:cxnChg>
        <pc:cxnChg chg="add del mod">
          <ac:chgData name="Joshua Trick" userId="f015046f-dccb-4e12-918e-e04bd2d987af" providerId="ADAL" clId="{4473E944-C4DD-4F20-8F8D-E88FDD0A9836}" dt="2017-10-09T22:33:58.670" v="4414" actId="478"/>
          <ac:cxnSpMkLst>
            <pc:docMk/>
            <pc:sldMk cId="601035745" sldId="323"/>
            <ac:cxnSpMk id="8" creationId="{AAD5B3A0-5C47-46DF-9DF2-6F929D3C8E39}"/>
          </ac:cxnSpMkLst>
        </pc:cxnChg>
      </pc:sldChg>
      <pc:sldChg chg="addSp delSp modSp add">
        <pc:chgData name="Joshua Trick" userId="f015046f-dccb-4e12-918e-e04bd2d987af" providerId="ADAL" clId="{4473E944-C4DD-4F20-8F8D-E88FDD0A9836}" dt="2017-10-09T22:59:18.788" v="5553" actId="14100"/>
        <pc:sldMkLst>
          <pc:docMk/>
          <pc:sldMk cId="2443834707" sldId="324"/>
        </pc:sldMkLst>
        <pc:spChg chg="add del mod">
          <ac:chgData name="Joshua Trick" userId="f015046f-dccb-4e12-918e-e04bd2d987af" providerId="ADAL" clId="{4473E944-C4DD-4F20-8F8D-E88FDD0A9836}" dt="2017-10-09T22:47:41.597" v="4792" actId="20577"/>
          <ac:spMkLst>
            <pc:docMk/>
            <pc:sldMk cId="2443834707" sldId="324"/>
            <ac:spMk id="2" creationId="{550CAD0C-0B39-4F9B-9031-2E8E0B4FC86F}"/>
          </ac:spMkLst>
        </pc:spChg>
        <pc:spChg chg="del">
          <ac:chgData name="Joshua Trick" userId="f015046f-dccb-4e12-918e-e04bd2d987af" providerId="ADAL" clId="{4473E944-C4DD-4F20-8F8D-E88FDD0A9836}" dt="2017-10-09T22:35:07.887" v="4468" actId="478"/>
          <ac:spMkLst>
            <pc:docMk/>
            <pc:sldMk cId="2443834707" sldId="324"/>
            <ac:spMk id="3" creationId="{546427AF-C579-49A7-8503-32174A345A1D}"/>
          </ac:spMkLst>
        </pc:spChg>
        <pc:spChg chg="add mod">
          <ac:chgData name="Joshua Trick" userId="f015046f-dccb-4e12-918e-e04bd2d987af" providerId="ADAL" clId="{4473E944-C4DD-4F20-8F8D-E88FDD0A9836}" dt="2017-10-09T22:38:07.593" v="4482" actId="1076"/>
          <ac:spMkLst>
            <pc:docMk/>
            <pc:sldMk cId="2443834707" sldId="324"/>
            <ac:spMk id="6" creationId="{87F689A0-1750-4842-85C9-107F3F3CEC3B}"/>
          </ac:spMkLst>
        </pc:spChg>
        <pc:spChg chg="add mod">
          <ac:chgData name="Joshua Trick" userId="f015046f-dccb-4e12-918e-e04bd2d987af" providerId="ADAL" clId="{4473E944-C4DD-4F20-8F8D-E88FDD0A9836}" dt="2017-10-09T22:40:51.808" v="4502" actId="1076"/>
          <ac:spMkLst>
            <pc:docMk/>
            <pc:sldMk cId="2443834707" sldId="324"/>
            <ac:spMk id="8" creationId="{B07FCC71-24E2-49CB-9CC2-9C6E81002D16}"/>
          </ac:spMkLst>
        </pc:spChg>
        <pc:spChg chg="add mod">
          <ac:chgData name="Joshua Trick" userId="f015046f-dccb-4e12-918e-e04bd2d987af" providerId="ADAL" clId="{4473E944-C4DD-4F20-8F8D-E88FDD0A9836}" dt="2017-10-09T22:40:45.862" v="4500" actId="1076"/>
          <ac:spMkLst>
            <pc:docMk/>
            <pc:sldMk cId="2443834707" sldId="324"/>
            <ac:spMk id="9" creationId="{367A3BC5-D032-42C9-B36B-EF3D78419DF9}"/>
          </ac:spMkLst>
        </pc:spChg>
        <pc:spChg chg="add mod">
          <ac:chgData name="Joshua Trick" userId="f015046f-dccb-4e12-918e-e04bd2d987af" providerId="ADAL" clId="{4473E944-C4DD-4F20-8F8D-E88FDD0A9836}" dt="2017-10-09T22:59:18.788" v="5553" actId="14100"/>
          <ac:spMkLst>
            <pc:docMk/>
            <pc:sldMk cId="2443834707" sldId="324"/>
            <ac:spMk id="10" creationId="{0D300D4A-DB5E-4AF8-AD01-B55539D57BE3}"/>
          </ac:spMkLst>
        </pc:spChg>
        <pc:picChg chg="add mod">
          <ac:chgData name="Joshua Trick" userId="f015046f-dccb-4e12-918e-e04bd2d987af" providerId="ADAL" clId="{4473E944-C4DD-4F20-8F8D-E88FDD0A9836}" dt="2017-10-09T22:36:23.941" v="4471" actId="1076"/>
          <ac:picMkLst>
            <pc:docMk/>
            <pc:sldMk cId="2443834707" sldId="324"/>
            <ac:picMk id="4" creationId="{2503AC58-E7D7-4B53-B7D9-721E86347294}"/>
          </ac:picMkLst>
        </pc:picChg>
        <pc:picChg chg="add mod">
          <ac:chgData name="Joshua Trick" userId="f015046f-dccb-4e12-918e-e04bd2d987af" providerId="ADAL" clId="{4473E944-C4DD-4F20-8F8D-E88FDD0A9836}" dt="2017-10-09T22:37:35.912" v="4477" actId="1076"/>
          <ac:picMkLst>
            <pc:docMk/>
            <pc:sldMk cId="2443834707" sldId="324"/>
            <ac:picMk id="5" creationId="{928932FB-41FF-4B26-8550-1994E39CC37E}"/>
          </ac:picMkLst>
        </pc:picChg>
        <pc:picChg chg="add mod">
          <ac:chgData name="Joshua Trick" userId="f015046f-dccb-4e12-918e-e04bd2d987af" providerId="ADAL" clId="{4473E944-C4DD-4F20-8F8D-E88FDD0A9836}" dt="2017-10-09T22:39:36.996" v="4487" actId="1076"/>
          <ac:picMkLst>
            <pc:docMk/>
            <pc:sldMk cId="2443834707" sldId="324"/>
            <ac:picMk id="7" creationId="{84A174FE-5BB3-454E-AA97-434F0672D87D}"/>
          </ac:picMkLst>
        </pc:picChg>
      </pc:sldChg>
      <pc:sldChg chg="addSp delSp modSp add">
        <pc:chgData name="Joshua Trick" userId="f015046f-dccb-4e12-918e-e04bd2d987af" providerId="ADAL" clId="{4473E944-C4DD-4F20-8F8D-E88FDD0A9836}" dt="2017-10-09T23:01:20.045" v="5638" actId="20577"/>
        <pc:sldMkLst>
          <pc:docMk/>
          <pc:sldMk cId="217267463" sldId="325"/>
        </pc:sldMkLst>
        <pc:spChg chg="mod">
          <ac:chgData name="Joshua Trick" userId="f015046f-dccb-4e12-918e-e04bd2d987af" providerId="ADAL" clId="{4473E944-C4DD-4F20-8F8D-E88FDD0A9836}" dt="2017-10-09T22:48:40.955" v="4907" actId="20577"/>
          <ac:spMkLst>
            <pc:docMk/>
            <pc:sldMk cId="217267463" sldId="325"/>
            <ac:spMk id="2" creationId="{11A0019D-84D0-463B-A1C1-B99C9848E47F}"/>
          </ac:spMkLst>
        </pc:spChg>
        <pc:spChg chg="del mod">
          <ac:chgData name="Joshua Trick" userId="f015046f-dccb-4e12-918e-e04bd2d987af" providerId="ADAL" clId="{4473E944-C4DD-4F20-8F8D-E88FDD0A9836}" dt="2017-10-09T22:48:44.758" v="4909" actId="478"/>
          <ac:spMkLst>
            <pc:docMk/>
            <pc:sldMk cId="217267463" sldId="325"/>
            <ac:spMk id="3" creationId="{622599B3-F2CA-47D3-9A76-626AC2DFE575}"/>
          </ac:spMkLst>
        </pc:spChg>
        <pc:spChg chg="add mod">
          <ac:chgData name="Joshua Trick" userId="f015046f-dccb-4e12-918e-e04bd2d987af" providerId="ADAL" clId="{4473E944-C4DD-4F20-8F8D-E88FDD0A9836}" dt="2017-10-09T22:53:07.007" v="4918" actId="1076"/>
          <ac:spMkLst>
            <pc:docMk/>
            <pc:sldMk cId="217267463" sldId="325"/>
            <ac:spMk id="6" creationId="{0FEF9F19-80AA-47E9-8041-886C037DF26A}"/>
          </ac:spMkLst>
        </pc:spChg>
        <pc:spChg chg="add mod">
          <ac:chgData name="Joshua Trick" userId="f015046f-dccb-4e12-918e-e04bd2d987af" providerId="ADAL" clId="{4473E944-C4DD-4F20-8F8D-E88FDD0A9836}" dt="2017-10-09T22:53:50.129" v="4922" actId="1076"/>
          <ac:spMkLst>
            <pc:docMk/>
            <pc:sldMk cId="217267463" sldId="325"/>
            <ac:spMk id="7" creationId="{2027F90D-487A-4BA7-ABB4-E4CC5F954E93}"/>
          </ac:spMkLst>
        </pc:spChg>
        <pc:spChg chg="add mod">
          <ac:chgData name="Joshua Trick" userId="f015046f-dccb-4e12-918e-e04bd2d987af" providerId="ADAL" clId="{4473E944-C4DD-4F20-8F8D-E88FDD0A9836}" dt="2017-10-09T22:54:23.483" v="4937" actId="1076"/>
          <ac:spMkLst>
            <pc:docMk/>
            <pc:sldMk cId="217267463" sldId="325"/>
            <ac:spMk id="8" creationId="{2EB50F90-AC25-4F72-8A4D-CEEB79846A6B}"/>
          </ac:spMkLst>
        </pc:spChg>
        <pc:spChg chg="add mod">
          <ac:chgData name="Joshua Trick" userId="f015046f-dccb-4e12-918e-e04bd2d987af" providerId="ADAL" clId="{4473E944-C4DD-4F20-8F8D-E88FDD0A9836}" dt="2017-10-09T23:01:20.045" v="5638" actId="20577"/>
          <ac:spMkLst>
            <pc:docMk/>
            <pc:sldMk cId="217267463" sldId="325"/>
            <ac:spMk id="9" creationId="{AFA9447F-85AB-410B-A918-84FCF89E4D9F}"/>
          </ac:spMkLst>
        </pc:spChg>
        <pc:picChg chg="add mod">
          <ac:chgData name="Joshua Trick" userId="f015046f-dccb-4e12-918e-e04bd2d987af" providerId="ADAL" clId="{4473E944-C4DD-4F20-8F8D-E88FDD0A9836}" dt="2017-10-09T22:52:31.786" v="4912" actId="1076"/>
          <ac:picMkLst>
            <pc:docMk/>
            <pc:sldMk cId="217267463" sldId="325"/>
            <ac:picMk id="4" creationId="{461E03E5-A25A-4672-82F3-C3266E61BB65}"/>
          </ac:picMkLst>
        </pc:picChg>
        <pc:picChg chg="add mod">
          <ac:chgData name="Joshua Trick" userId="f015046f-dccb-4e12-918e-e04bd2d987af" providerId="ADAL" clId="{4473E944-C4DD-4F20-8F8D-E88FDD0A9836}" dt="2017-10-09T22:52:51.605" v="4915" actId="1076"/>
          <ac:picMkLst>
            <pc:docMk/>
            <pc:sldMk cId="217267463" sldId="325"/>
            <ac:picMk id="5" creationId="{60DFE173-834C-4FCE-A40B-06FA336A51B6}"/>
          </ac:picMkLst>
        </pc:picChg>
      </pc:sldChg>
      <pc:sldChg chg="ord">
        <pc:chgData name="Joshua Trick" userId="f015046f-dccb-4e12-918e-e04bd2d987af" providerId="ADAL" clId="{4473E944-C4DD-4F20-8F8D-E88FDD0A9836}" dt="2017-10-23T21:19:05.474" v="5805"/>
        <pc:sldMkLst>
          <pc:docMk/>
          <pc:sldMk cId="1180665553" sldId="327"/>
        </pc:sldMkLst>
      </pc:sldChg>
      <pc:sldChg chg="modSp del">
        <pc:chgData name="Joshua Trick" userId="f015046f-dccb-4e12-918e-e04bd2d987af" providerId="ADAL" clId="{4473E944-C4DD-4F20-8F8D-E88FDD0A9836}" dt="2017-10-23T21:18:18.413" v="5799" actId="2696"/>
        <pc:sldMkLst>
          <pc:docMk/>
          <pc:sldMk cId="2321602644" sldId="328"/>
        </pc:sldMkLst>
        <pc:spChg chg="mod">
          <ac:chgData name="Joshua Trick" userId="f015046f-dccb-4e12-918e-e04bd2d987af" providerId="ADAL" clId="{4473E944-C4DD-4F20-8F8D-E88FDD0A9836}" dt="2017-10-23T21:17:45.672" v="5798" actId="2696"/>
          <ac:spMkLst>
            <pc:docMk/>
            <pc:sldMk cId="2321602644" sldId="328"/>
            <ac:spMk id="2" creationId="{62FDC18F-1FED-4E43-B809-A3549B35C44D}"/>
          </ac:spMkLst>
        </pc:spChg>
      </pc:sldChg>
      <pc:sldChg chg="add">
        <pc:chgData name="Joshua Trick" userId="f015046f-dccb-4e12-918e-e04bd2d987af" providerId="ADAL" clId="{4473E944-C4DD-4F20-8F8D-E88FDD0A9836}" dt="2017-10-23T21:18:46.080" v="5802"/>
        <pc:sldMkLst>
          <pc:docMk/>
          <pc:sldMk cId="192457450" sldId="330"/>
        </pc:sldMkLst>
      </pc:sldChg>
      <pc:sldChg chg="add">
        <pc:chgData name="Joshua Trick" userId="f015046f-dccb-4e12-918e-e04bd2d987af" providerId="ADAL" clId="{4473E944-C4DD-4F20-8F8D-E88FDD0A9836}" dt="2017-10-23T21:18:46.080" v="5802"/>
        <pc:sldMkLst>
          <pc:docMk/>
          <pc:sldMk cId="3667427583" sldId="331"/>
        </pc:sldMkLst>
      </pc:sldChg>
      <pc:sldChg chg="add">
        <pc:chgData name="Joshua Trick" userId="f015046f-dccb-4e12-918e-e04bd2d987af" providerId="ADAL" clId="{4473E944-C4DD-4F20-8F8D-E88FDD0A9836}" dt="2017-10-23T21:18:46.080" v="5802"/>
        <pc:sldMkLst>
          <pc:docMk/>
          <pc:sldMk cId="75286264" sldId="332"/>
        </pc:sldMkLst>
      </pc:sldChg>
      <pc:sldChg chg="add ord">
        <pc:chgData name="Joshua Trick" userId="f015046f-dccb-4e12-918e-e04bd2d987af" providerId="ADAL" clId="{4473E944-C4DD-4F20-8F8D-E88FDD0A9836}" dt="2017-10-24T00:52:08.690" v="6093"/>
        <pc:sldMkLst>
          <pc:docMk/>
          <pc:sldMk cId="4253867335" sldId="333"/>
        </pc:sldMkLst>
      </pc:sldChg>
      <pc:sldChg chg="addSp modSp add">
        <pc:chgData name="Joshua Trick" userId="f015046f-dccb-4e12-918e-e04bd2d987af" providerId="ADAL" clId="{4473E944-C4DD-4F20-8F8D-E88FDD0A9836}" dt="2017-10-24T01:10:29.706" v="6499" actId="1076"/>
        <pc:sldMkLst>
          <pc:docMk/>
          <pc:sldMk cId="1107928845" sldId="334"/>
        </pc:sldMkLst>
        <pc:spChg chg="mod">
          <ac:chgData name="Joshua Trick" userId="f015046f-dccb-4e12-918e-e04bd2d987af" providerId="ADAL" clId="{4473E944-C4DD-4F20-8F8D-E88FDD0A9836}" dt="2017-10-24T00:50:13.521" v="5968" actId="20577"/>
          <ac:spMkLst>
            <pc:docMk/>
            <pc:sldMk cId="1107928845" sldId="334"/>
            <ac:spMk id="2" creationId="{1671B744-008A-4158-9055-E5B3586ACEDA}"/>
          </ac:spMkLst>
        </pc:spChg>
        <pc:spChg chg="mod">
          <ac:chgData name="Joshua Trick" userId="f015046f-dccb-4e12-918e-e04bd2d987af" providerId="ADAL" clId="{4473E944-C4DD-4F20-8F8D-E88FDD0A9836}" dt="2017-10-24T00:51:21.848" v="6090" actId="20577"/>
          <ac:spMkLst>
            <pc:docMk/>
            <pc:sldMk cId="1107928845" sldId="334"/>
            <ac:spMk id="3" creationId="{1D7B63AD-229B-46A7-8614-061EF5F7153F}"/>
          </ac:spMkLst>
        </pc:spChg>
        <pc:spChg chg="add mod">
          <ac:chgData name="Joshua Trick" userId="f015046f-dccb-4e12-918e-e04bd2d987af" providerId="ADAL" clId="{4473E944-C4DD-4F20-8F8D-E88FDD0A9836}" dt="2017-10-24T01:10:29.706" v="6499" actId="1076"/>
          <ac:spMkLst>
            <pc:docMk/>
            <pc:sldMk cId="1107928845" sldId="334"/>
            <ac:spMk id="5" creationId="{EE2B8D05-0B12-44D9-B1C1-572BFE4D2766}"/>
          </ac:spMkLst>
        </pc:spChg>
        <pc:picChg chg="add mod">
          <ac:chgData name="Joshua Trick" userId="f015046f-dccb-4e12-918e-e04bd2d987af" providerId="ADAL" clId="{4473E944-C4DD-4F20-8F8D-E88FDD0A9836}" dt="2017-10-24T00:50:00.374" v="5938" actId="1076"/>
          <ac:picMkLst>
            <pc:docMk/>
            <pc:sldMk cId="1107928845" sldId="334"/>
            <ac:picMk id="4" creationId="{0E7D31AF-F109-4DE7-BB54-7E3B785B4545}"/>
          </ac:picMkLst>
        </pc:picChg>
      </pc:sldChg>
      <pc:sldChg chg="add">
        <pc:chgData name="Joshua Trick" userId="f015046f-dccb-4e12-918e-e04bd2d987af" providerId="ADAL" clId="{4473E944-C4DD-4F20-8F8D-E88FDD0A9836}" dt="2017-10-24T00:52:00.198" v="6091"/>
        <pc:sldMkLst>
          <pc:docMk/>
          <pc:sldMk cId="3249670057" sldId="335"/>
        </pc:sldMkLst>
      </pc:sldChg>
      <pc:sldChg chg="add">
        <pc:chgData name="Joshua Trick" userId="f015046f-dccb-4e12-918e-e04bd2d987af" providerId="ADAL" clId="{4473E944-C4DD-4F20-8F8D-E88FDD0A9836}" dt="2017-10-24T01:05:06.492" v="6436"/>
        <pc:sldMkLst>
          <pc:docMk/>
          <pc:sldMk cId="3895589148" sldId="336"/>
        </pc:sldMkLst>
      </pc:sldChg>
      <pc:sldChg chg="add">
        <pc:chgData name="Joshua Trick" userId="f015046f-dccb-4e12-918e-e04bd2d987af" providerId="ADAL" clId="{4473E944-C4DD-4F20-8F8D-E88FDD0A9836}" dt="2017-10-24T01:05:06.492" v="6436"/>
        <pc:sldMkLst>
          <pc:docMk/>
          <pc:sldMk cId="4012459543" sldId="337"/>
        </pc:sldMkLst>
      </pc:sldChg>
      <pc:sldChg chg="modSp add">
        <pc:chgData name="Joshua Trick" userId="f015046f-dccb-4e12-918e-e04bd2d987af" providerId="ADAL" clId="{4473E944-C4DD-4F20-8F8D-E88FDD0A9836}" dt="2017-10-24T01:05:34.553" v="6450" actId="1076"/>
        <pc:sldMkLst>
          <pc:docMk/>
          <pc:sldMk cId="3561360119" sldId="338"/>
        </pc:sldMkLst>
        <pc:spChg chg="mod">
          <ac:chgData name="Joshua Trick" userId="f015046f-dccb-4e12-918e-e04bd2d987af" providerId="ADAL" clId="{4473E944-C4DD-4F20-8F8D-E88FDD0A9836}" dt="2017-10-24T01:05:29.499" v="6449" actId="20577"/>
          <ac:spMkLst>
            <pc:docMk/>
            <pc:sldMk cId="3561360119" sldId="338"/>
            <ac:spMk id="2" creationId="{4B98B500-F03B-4B7E-8C9C-EEA7CC329751}"/>
          </ac:spMkLst>
        </pc:spChg>
        <pc:spChg chg="mod">
          <ac:chgData name="Joshua Trick" userId="f015046f-dccb-4e12-918e-e04bd2d987af" providerId="ADAL" clId="{4473E944-C4DD-4F20-8F8D-E88FDD0A9836}" dt="2017-10-24T01:05:34.553" v="6450" actId="1076"/>
          <ac:spMkLst>
            <pc:docMk/>
            <pc:sldMk cId="3561360119" sldId="338"/>
            <ac:spMk id="3" creationId="{3138E66E-43EE-4F1D-9527-36D8019BC617}"/>
          </ac:spMkLst>
        </pc:spChg>
      </pc:sldChg>
      <pc:sldChg chg="add del">
        <pc:chgData name="Joshua Trick" userId="f015046f-dccb-4e12-918e-e04bd2d987af" providerId="ADAL" clId="{4473E944-C4DD-4F20-8F8D-E88FDD0A9836}" dt="2017-10-24T01:06:30.001" v="6452"/>
        <pc:sldMkLst>
          <pc:docMk/>
          <pc:sldMk cId="116634346" sldId="339"/>
        </pc:sldMkLst>
      </pc:sldChg>
      <pc:sldChg chg="add">
        <pc:chgData name="Joshua Trick" userId="f015046f-dccb-4e12-918e-e04bd2d987af" providerId="ADAL" clId="{4473E944-C4DD-4F20-8F8D-E88FDD0A9836}" dt="2017-10-24T01:06:37.657" v="6453"/>
        <pc:sldMkLst>
          <pc:docMk/>
          <pc:sldMk cId="2180925369" sldId="339"/>
        </pc:sldMkLst>
      </pc:sldChg>
      <pc:sldChg chg="modSp add ord">
        <pc:chgData name="Joshua Trick" userId="f015046f-dccb-4e12-918e-e04bd2d987af" providerId="ADAL" clId="{4473E944-C4DD-4F20-8F8D-E88FDD0A9836}" dt="2017-10-24T01:15:10.906" v="6745" actId="20577"/>
        <pc:sldMkLst>
          <pc:docMk/>
          <pc:sldMk cId="572385766" sldId="340"/>
        </pc:sldMkLst>
        <pc:spChg chg="mod">
          <ac:chgData name="Joshua Trick" userId="f015046f-dccb-4e12-918e-e04bd2d987af" providerId="ADAL" clId="{4473E944-C4DD-4F20-8F8D-E88FDD0A9836}" dt="2017-10-24T01:14:07.095" v="6547" actId="20577"/>
          <ac:spMkLst>
            <pc:docMk/>
            <pc:sldMk cId="572385766" sldId="340"/>
            <ac:spMk id="2" creationId="{A38CAF93-9CBD-4759-B0E9-A12C55D02DFA}"/>
          </ac:spMkLst>
        </pc:spChg>
        <pc:spChg chg="mod">
          <ac:chgData name="Joshua Trick" userId="f015046f-dccb-4e12-918e-e04bd2d987af" providerId="ADAL" clId="{4473E944-C4DD-4F20-8F8D-E88FDD0A9836}" dt="2017-10-24T01:15:10.906" v="6745" actId="20577"/>
          <ac:spMkLst>
            <pc:docMk/>
            <pc:sldMk cId="572385766" sldId="340"/>
            <ac:spMk id="3" creationId="{8CCBC81B-20AA-4704-9409-2D8E4FDE8669}"/>
          </ac:spMkLst>
        </pc:spChg>
      </pc:sldChg>
      <pc:sldMasterChg chg="delSldLayout">
        <pc:chgData name="Joshua Trick" userId="f015046f-dccb-4e12-918e-e04bd2d987af" providerId="ADAL" clId="{4473E944-C4DD-4F20-8F8D-E88FDD0A9836}" dt="2017-10-09T18:17:42.817" v="977" actId="2696"/>
        <pc:sldMasterMkLst>
          <pc:docMk/>
          <pc:sldMasterMk cId="2418651089" sldId="2147483648"/>
        </pc:sldMasterMkLst>
        <pc:sldLayoutChg chg="del">
          <pc:chgData name="Joshua Trick" userId="f015046f-dccb-4e12-918e-e04bd2d987af" providerId="ADAL" clId="{4473E944-C4DD-4F20-8F8D-E88FDD0A9836}" dt="2017-10-09T18:17:42.817" v="977" actId="2696"/>
          <pc:sldLayoutMkLst>
            <pc:docMk/>
            <pc:sldMasterMk cId="2418651089" sldId="2147483648"/>
            <pc:sldLayoutMk cId="3233852354" sldId="2147483668"/>
          </pc:sldLayoutMkLst>
        </pc:sldLayoutChg>
      </pc:sldMasterChg>
    </pc:docChg>
  </pc:docChgLst>
  <pc:docChgLst>
    <pc:chgData name="Joshua Trick" userId="f015046f-dccb-4e12-918e-e04bd2d987af" providerId="ADAL" clId="{D90A6535-3F08-4C67-8619-C83CEF90A52F}"/>
    <pc:docChg chg="undo custSel addSld delSld modSld sldOrd">
      <pc:chgData name="Joshua Trick" userId="f015046f-dccb-4e12-918e-e04bd2d987af" providerId="ADAL" clId="{D90A6535-3F08-4C67-8619-C83CEF90A52F}" dt="2017-10-09T17:42:08.057" v="716" actId="27636"/>
      <pc:docMkLst>
        <pc:docMk/>
      </pc:docMkLst>
      <pc:sldChg chg="modSp">
        <pc:chgData name="Joshua Trick" userId="f015046f-dccb-4e12-918e-e04bd2d987af" providerId="ADAL" clId="{D90A6535-3F08-4C67-8619-C83CEF90A52F}" dt="2017-10-09T12:40:13.976" v="246" actId="20577"/>
        <pc:sldMkLst>
          <pc:docMk/>
          <pc:sldMk cId="1895741850" sldId="256"/>
        </pc:sldMkLst>
        <pc:spChg chg="mod">
          <ac:chgData name="Joshua Trick" userId="f015046f-dccb-4e12-918e-e04bd2d987af" providerId="ADAL" clId="{D90A6535-3F08-4C67-8619-C83CEF90A52F}" dt="2017-10-09T12:40:13.976" v="246" actId="20577"/>
          <ac:spMkLst>
            <pc:docMk/>
            <pc:sldMk cId="1895741850" sldId="256"/>
            <ac:spMk id="3" creationId="{F8CF5B50-79D6-4860-891F-F3C1F3EE18E8}"/>
          </ac:spMkLst>
        </pc:spChg>
      </pc:sldChg>
      <pc:sldChg chg="modSp ord setBg">
        <pc:chgData name="Joshua Trick" userId="f015046f-dccb-4e12-918e-e04bd2d987af" providerId="ADAL" clId="{D90A6535-3F08-4C67-8619-C83CEF90A52F}" dt="2017-10-09T13:25:27.905" v="548" actId="27636"/>
        <pc:sldMkLst>
          <pc:docMk/>
          <pc:sldMk cId="3829945058" sldId="257"/>
        </pc:sldMkLst>
        <pc:spChg chg="mod">
          <ac:chgData name="Joshua Trick" userId="f015046f-dccb-4e12-918e-e04bd2d987af" providerId="ADAL" clId="{D90A6535-3F08-4C67-8619-C83CEF90A52F}" dt="2017-10-04T19:46:44.570" v="148" actId="20577"/>
          <ac:spMkLst>
            <pc:docMk/>
            <pc:sldMk cId="3829945058" sldId="257"/>
            <ac:spMk id="3" creationId="{2B14A860-7BBC-4A20-B1C2-9DE4E62DCAA1}"/>
          </ac:spMkLst>
        </pc:spChg>
      </pc:sldChg>
      <pc:sldChg chg="modSp ord">
        <pc:chgData name="Joshua Trick" userId="f015046f-dccb-4e12-918e-e04bd2d987af" providerId="ADAL" clId="{D90A6535-3F08-4C67-8619-C83CEF90A52F}" dt="2017-10-09T13:25:23.968" v="547" actId="27636"/>
        <pc:sldMkLst>
          <pc:docMk/>
          <pc:sldMk cId="207160443" sldId="258"/>
        </pc:sldMkLst>
        <pc:spChg chg="mod">
          <ac:chgData name="Joshua Trick" userId="f015046f-dccb-4e12-918e-e04bd2d987af" providerId="ADAL" clId="{D90A6535-3F08-4C67-8619-C83CEF90A52F}" dt="2017-10-09T13:23:44.286" v="546" actId="20577"/>
          <ac:spMkLst>
            <pc:docMk/>
            <pc:sldMk cId="207160443" sldId="258"/>
            <ac:spMk id="3" creationId="{056F4B43-610F-484C-B5E2-55B3E41FF52F}"/>
          </ac:spMkLst>
        </pc:spChg>
      </pc:sldChg>
      <pc:sldChg chg="ord">
        <pc:chgData name="Joshua Trick" userId="f015046f-dccb-4e12-918e-e04bd2d987af" providerId="ADAL" clId="{D90A6535-3F08-4C67-8619-C83CEF90A52F}" dt="2017-10-04T20:10:16.998" v="174" actId="27636"/>
        <pc:sldMkLst>
          <pc:docMk/>
          <pc:sldMk cId="4130187634" sldId="264"/>
        </pc:sldMkLst>
      </pc:sldChg>
      <pc:sldChg chg="ord">
        <pc:chgData name="Joshua Trick" userId="f015046f-dccb-4e12-918e-e04bd2d987af" providerId="ADAL" clId="{D90A6535-3F08-4C67-8619-C83CEF90A52F}" dt="2017-10-04T20:11:25.460" v="179" actId="27636"/>
        <pc:sldMkLst>
          <pc:docMk/>
          <pc:sldMk cId="2396370730" sldId="276"/>
        </pc:sldMkLst>
      </pc:sldChg>
      <pc:sldChg chg="setBg">
        <pc:chgData name="Joshua Trick" userId="f015046f-dccb-4e12-918e-e04bd2d987af" providerId="ADAL" clId="{D90A6535-3F08-4C67-8619-C83CEF90A52F}" dt="2017-10-04T20:11:53.770" v="181" actId="27636"/>
        <pc:sldMkLst>
          <pc:docMk/>
          <pc:sldMk cId="123716042" sldId="278"/>
        </pc:sldMkLst>
      </pc:sldChg>
      <pc:sldChg chg="setBg">
        <pc:chgData name="Joshua Trick" userId="f015046f-dccb-4e12-918e-e04bd2d987af" providerId="ADAL" clId="{D90A6535-3F08-4C67-8619-C83CEF90A52F}" dt="2017-10-04T20:12:19.748" v="182" actId="27636"/>
        <pc:sldMkLst>
          <pc:docMk/>
          <pc:sldMk cId="2572848131" sldId="286"/>
        </pc:sldMkLst>
      </pc:sldChg>
      <pc:sldChg chg="modSp ord">
        <pc:chgData name="Joshua Trick" userId="f015046f-dccb-4e12-918e-e04bd2d987af" providerId="ADAL" clId="{D90A6535-3F08-4C67-8619-C83CEF90A52F}" dt="2017-10-09T13:31:55.928" v="584" actId="20577"/>
        <pc:sldMkLst>
          <pc:docMk/>
          <pc:sldMk cId="4261803237" sldId="287"/>
        </pc:sldMkLst>
        <pc:spChg chg="mod">
          <ac:chgData name="Joshua Trick" userId="f015046f-dccb-4e12-918e-e04bd2d987af" providerId="ADAL" clId="{D90A6535-3F08-4C67-8619-C83CEF90A52F}" dt="2017-10-09T13:31:55.928" v="584" actId="20577"/>
          <ac:spMkLst>
            <pc:docMk/>
            <pc:sldMk cId="4261803237" sldId="287"/>
            <ac:spMk id="2" creationId="{8158217A-CC31-4F7B-AB75-BEF3065EB323}"/>
          </ac:spMkLst>
        </pc:spChg>
        <pc:spChg chg="mod">
          <ac:chgData name="Joshua Trick" userId="f015046f-dccb-4e12-918e-e04bd2d987af" providerId="ADAL" clId="{D90A6535-3F08-4C67-8619-C83CEF90A52F}" dt="2017-10-09T13:31:48.795" v="565" actId="6549"/>
          <ac:spMkLst>
            <pc:docMk/>
            <pc:sldMk cId="4261803237" sldId="287"/>
            <ac:spMk id="3" creationId="{0DC43230-48B1-4AFD-B870-A39400FC2596}"/>
          </ac:spMkLst>
        </pc:spChg>
      </pc:sldChg>
      <pc:sldChg chg="addSp delSp modSp add">
        <pc:chgData name="Joshua Trick" userId="f015046f-dccb-4e12-918e-e04bd2d987af" providerId="ADAL" clId="{D90A6535-3F08-4C67-8619-C83CEF90A52F}" dt="2017-10-09T12:49:52.616" v="281" actId="1076"/>
        <pc:sldMkLst>
          <pc:docMk/>
          <pc:sldMk cId="623803893" sldId="292"/>
        </pc:sldMkLst>
        <pc:spChg chg="mod">
          <ac:chgData name="Joshua Trick" userId="f015046f-dccb-4e12-918e-e04bd2d987af" providerId="ADAL" clId="{D90A6535-3F08-4C67-8619-C83CEF90A52F}" dt="2017-10-09T12:49:07.763" v="279" actId="1076"/>
          <ac:spMkLst>
            <pc:docMk/>
            <pc:sldMk cId="623803893" sldId="292"/>
            <ac:spMk id="4" creationId="{00000000-0000-0000-0000-000000000000}"/>
          </ac:spMkLst>
        </pc:spChg>
        <pc:spChg chg="mod">
          <ac:chgData name="Joshua Trick" userId="f015046f-dccb-4e12-918e-e04bd2d987af" providerId="ADAL" clId="{D90A6535-3F08-4C67-8619-C83CEF90A52F}" dt="2017-10-09T12:49:02.612" v="278" actId="1076"/>
          <ac:spMkLst>
            <pc:docMk/>
            <pc:sldMk cId="623803893" sldId="292"/>
            <ac:spMk id="5" creationId="{D9B9A5F3-B9E9-421A-A97A-8EC2C54B1E25}"/>
          </ac:spMkLst>
        </pc:spChg>
        <pc:spChg chg="mod">
          <ac:chgData name="Joshua Trick" userId="f015046f-dccb-4e12-918e-e04bd2d987af" providerId="ADAL" clId="{D90A6535-3F08-4C67-8619-C83CEF90A52F}" dt="2017-10-09T12:49:07.763" v="279" actId="1076"/>
          <ac:spMkLst>
            <pc:docMk/>
            <pc:sldMk cId="623803893" sldId="292"/>
            <ac:spMk id="6" creationId="{00000000-0000-0000-0000-000000000000}"/>
          </ac:spMkLst>
        </pc:spChg>
        <pc:spChg chg="add del mod">
          <ac:chgData name="Joshua Trick" userId="f015046f-dccb-4e12-918e-e04bd2d987af" providerId="ADAL" clId="{D90A6535-3F08-4C67-8619-C83CEF90A52F}" dt="2017-10-09T12:48:48.361" v="277" actId="1076"/>
          <ac:spMkLst>
            <pc:docMk/>
            <pc:sldMk cId="623803893" sldId="292"/>
            <ac:spMk id="9" creationId="{00000000-0000-0000-0000-000000000000}"/>
          </ac:spMkLst>
        </pc:spChg>
        <pc:spChg chg="add del mod">
          <ac:chgData name="Joshua Trick" userId="f015046f-dccb-4e12-918e-e04bd2d987af" providerId="ADAL" clId="{D90A6535-3F08-4C67-8619-C83CEF90A52F}" dt="2017-10-09T12:48:48.361" v="277" actId="1076"/>
          <ac:spMkLst>
            <pc:docMk/>
            <pc:sldMk cId="623803893" sldId="292"/>
            <ac:spMk id="11" creationId="{00000000-0000-0000-0000-000000000000}"/>
          </ac:spMkLst>
        </pc:spChg>
        <pc:spChg chg="mod">
          <ac:chgData name="Joshua Trick" userId="f015046f-dccb-4e12-918e-e04bd2d987af" providerId="ADAL" clId="{D90A6535-3F08-4C67-8619-C83CEF90A52F}" dt="2017-10-09T12:49:30.773" v="280" actId="1076"/>
          <ac:spMkLst>
            <pc:docMk/>
            <pc:sldMk cId="623803893" sldId="292"/>
            <ac:spMk id="14" creationId="{00000000-0000-0000-0000-000000000000}"/>
          </ac:spMkLst>
        </pc:spChg>
        <pc:spChg chg="mod">
          <ac:chgData name="Joshua Trick" userId="f015046f-dccb-4e12-918e-e04bd2d987af" providerId="ADAL" clId="{D90A6535-3F08-4C67-8619-C83CEF90A52F}" dt="2017-10-09T12:49:30.773" v="280" actId="1076"/>
          <ac:spMkLst>
            <pc:docMk/>
            <pc:sldMk cId="623803893" sldId="292"/>
            <ac:spMk id="15" creationId="{00000000-0000-0000-0000-000000000000}"/>
          </ac:spMkLst>
        </pc:spChg>
        <pc:spChg chg="mod">
          <ac:chgData name="Joshua Trick" userId="f015046f-dccb-4e12-918e-e04bd2d987af" providerId="ADAL" clId="{D90A6535-3F08-4C67-8619-C83CEF90A52F}" dt="2017-10-09T12:48:28.640" v="276" actId="1076"/>
          <ac:spMkLst>
            <pc:docMk/>
            <pc:sldMk cId="623803893" sldId="292"/>
            <ac:spMk id="24" creationId="{00000000-0000-0000-0000-000000000000}"/>
          </ac:spMkLst>
        </pc:spChg>
        <pc:spChg chg="mod">
          <ac:chgData name="Joshua Trick" userId="f015046f-dccb-4e12-918e-e04bd2d987af" providerId="ADAL" clId="{D90A6535-3F08-4C67-8619-C83CEF90A52F}" dt="2017-10-09T12:48:28.640" v="276" actId="1076"/>
          <ac:spMkLst>
            <pc:docMk/>
            <pc:sldMk cId="623803893" sldId="292"/>
            <ac:spMk id="25" creationId="{00000000-0000-0000-0000-000000000000}"/>
          </ac:spMkLst>
        </pc:spChg>
        <pc:spChg chg="mod">
          <ac:chgData name="Joshua Trick" userId="f015046f-dccb-4e12-918e-e04bd2d987af" providerId="ADAL" clId="{D90A6535-3F08-4C67-8619-C83CEF90A52F}" dt="2017-10-09T12:46:33.743" v="271" actId="1076"/>
          <ac:spMkLst>
            <pc:docMk/>
            <pc:sldMk cId="623803893" sldId="292"/>
            <ac:spMk id="27" creationId="{00000000-0000-0000-0000-000000000000}"/>
          </ac:spMkLst>
        </pc:spChg>
        <pc:spChg chg="mod">
          <ac:chgData name="Joshua Trick" userId="f015046f-dccb-4e12-918e-e04bd2d987af" providerId="ADAL" clId="{D90A6535-3F08-4C67-8619-C83CEF90A52F}" dt="2017-10-09T12:46:33.743" v="271" actId="1076"/>
          <ac:spMkLst>
            <pc:docMk/>
            <pc:sldMk cId="623803893" sldId="292"/>
            <ac:spMk id="28" creationId="{00000000-0000-0000-0000-000000000000}"/>
          </ac:spMkLst>
        </pc:spChg>
        <pc:spChg chg="mod">
          <ac:chgData name="Joshua Trick" userId="f015046f-dccb-4e12-918e-e04bd2d987af" providerId="ADAL" clId="{D90A6535-3F08-4C67-8619-C83CEF90A52F}" dt="2017-10-09T12:49:52.616" v="281" actId="1076"/>
          <ac:spMkLst>
            <pc:docMk/>
            <pc:sldMk cId="623803893" sldId="292"/>
            <ac:spMk id="31" creationId="{00000000-0000-0000-0000-000000000000}"/>
          </ac:spMkLst>
        </pc:spChg>
        <pc:spChg chg="add del mod">
          <ac:chgData name="Joshua Trick" userId="f015046f-dccb-4e12-918e-e04bd2d987af" providerId="ADAL" clId="{D90A6535-3F08-4C67-8619-C83CEF90A52F}" dt="2017-10-09T12:49:52.616" v="281" actId="1076"/>
          <ac:spMkLst>
            <pc:docMk/>
            <pc:sldMk cId="623803893" sldId="292"/>
            <ac:spMk id="33" creationId="{00000000-0000-0000-0000-000000000000}"/>
          </ac:spMkLst>
        </pc:spChg>
        <pc:spChg chg="mod">
          <ac:chgData name="Joshua Trick" userId="f015046f-dccb-4e12-918e-e04bd2d987af" providerId="ADAL" clId="{D90A6535-3F08-4C67-8619-C83CEF90A52F}" dt="2017-10-09T12:49:02.612" v="278" actId="1076"/>
          <ac:spMkLst>
            <pc:docMk/>
            <pc:sldMk cId="623803893" sldId="292"/>
            <ac:spMk id="44" creationId="{31F347A1-BC0E-40F6-9A0C-9F6EB54929AA}"/>
          </ac:spMkLst>
        </pc:spChg>
        <pc:spChg chg="mod">
          <ac:chgData name="Joshua Trick" userId="f015046f-dccb-4e12-918e-e04bd2d987af" providerId="ADAL" clId="{D90A6535-3F08-4C67-8619-C83CEF90A52F}" dt="2017-10-09T12:49:02.612" v="278" actId="1076"/>
          <ac:spMkLst>
            <pc:docMk/>
            <pc:sldMk cId="623803893" sldId="292"/>
            <ac:spMk id="47" creationId="{180F2823-BC4E-4FB4-B53B-4174DCA0DEAF}"/>
          </ac:spMkLst>
        </pc:spChg>
        <pc:spChg chg="mod">
          <ac:chgData name="Joshua Trick" userId="f015046f-dccb-4e12-918e-e04bd2d987af" providerId="ADAL" clId="{D90A6535-3F08-4C67-8619-C83CEF90A52F}" dt="2017-10-09T12:41:13.195" v="247" actId="20577"/>
          <ac:spMkLst>
            <pc:docMk/>
            <pc:sldMk cId="623803893" sldId="292"/>
            <ac:spMk id="101" creationId="{00000000-0000-0000-0000-000000000000}"/>
          </ac:spMkLst>
        </pc:spChg>
        <pc:grpChg chg="mod">
          <ac:chgData name="Joshua Trick" userId="f015046f-dccb-4e12-918e-e04bd2d987af" providerId="ADAL" clId="{D90A6535-3F08-4C67-8619-C83CEF90A52F}" dt="2017-10-09T12:44:36.975" v="253" actId="1076"/>
          <ac:grpSpMkLst>
            <pc:docMk/>
            <pc:sldMk cId="623803893" sldId="292"/>
            <ac:grpSpMk id="16" creationId="{3D4B38C7-5407-4F60-AEC7-E667A1B9BA79}"/>
          </ac:grpSpMkLst>
        </pc:grpChg>
        <pc:grpChg chg="add del">
          <ac:chgData name="Joshua Trick" userId="f015046f-dccb-4e12-918e-e04bd2d987af" providerId="ADAL" clId="{D90A6535-3F08-4C67-8619-C83CEF90A52F}" dt="2017-10-09T12:45:47.899" v="263" actId="478"/>
          <ac:grpSpMkLst>
            <pc:docMk/>
            <pc:sldMk cId="623803893" sldId="292"/>
            <ac:grpSpMk id="23" creationId="{00000000-0000-0000-0000-000000000000}"/>
          </ac:grpSpMkLst>
        </pc:grpChg>
        <pc:grpChg chg="add del">
          <ac:chgData name="Joshua Trick" userId="f015046f-dccb-4e12-918e-e04bd2d987af" providerId="ADAL" clId="{D90A6535-3F08-4C67-8619-C83CEF90A52F}" dt="2017-10-09T12:45:47.285" v="261" actId="478"/>
          <ac:grpSpMkLst>
            <pc:docMk/>
            <pc:sldMk cId="623803893" sldId="292"/>
            <ac:grpSpMk id="29" creationId="{00000000-0000-0000-0000-000000000000}"/>
          </ac:grpSpMkLst>
        </pc:grpChg>
        <pc:picChg chg="mod">
          <ac:chgData name="Joshua Trick" userId="f015046f-dccb-4e12-918e-e04bd2d987af" providerId="ADAL" clId="{D90A6535-3F08-4C67-8619-C83CEF90A52F}" dt="2017-10-09T12:46:33.743" v="271" actId="1076"/>
          <ac:picMkLst>
            <pc:docMk/>
            <pc:sldMk cId="623803893" sldId="292"/>
            <ac:picMk id="17" creationId="{00000000-0000-0000-0000-000000000000}"/>
          </ac:picMkLst>
        </pc:picChg>
        <pc:picChg chg="mod">
          <ac:chgData name="Joshua Trick" userId="f015046f-dccb-4e12-918e-e04bd2d987af" providerId="ADAL" clId="{D90A6535-3F08-4C67-8619-C83CEF90A52F}" dt="2017-10-09T12:49:52.616" v="281" actId="1076"/>
          <ac:picMkLst>
            <pc:docMk/>
            <pc:sldMk cId="623803893" sldId="292"/>
            <ac:picMk id="18" creationId="{00000000-0000-0000-0000-000000000000}"/>
          </ac:picMkLst>
        </pc:picChg>
        <pc:picChg chg="add del mod">
          <ac:chgData name="Joshua Trick" userId="f015046f-dccb-4e12-918e-e04bd2d987af" providerId="ADAL" clId="{D90A6535-3F08-4C67-8619-C83CEF90A52F}" dt="2017-10-09T12:48:48.361" v="277" actId="1076"/>
          <ac:picMkLst>
            <pc:docMk/>
            <pc:sldMk cId="623803893" sldId="292"/>
            <ac:picMk id="19" creationId="{00000000-0000-0000-0000-000000000000}"/>
          </ac:picMkLst>
        </pc:picChg>
        <pc:picChg chg="mod">
          <ac:chgData name="Joshua Trick" userId="f015046f-dccb-4e12-918e-e04bd2d987af" providerId="ADAL" clId="{D90A6535-3F08-4C67-8619-C83CEF90A52F}" dt="2017-10-09T12:49:07.763" v="279" actId="1076"/>
          <ac:picMkLst>
            <pc:docMk/>
            <pc:sldMk cId="623803893" sldId="292"/>
            <ac:picMk id="21" creationId="{00000000-0000-0000-0000-000000000000}"/>
          </ac:picMkLst>
        </pc:picChg>
        <pc:picChg chg="mod">
          <ac:chgData name="Joshua Trick" userId="f015046f-dccb-4e12-918e-e04bd2d987af" providerId="ADAL" clId="{D90A6535-3F08-4C67-8619-C83CEF90A52F}" dt="2017-10-09T12:49:30.773" v="280" actId="1076"/>
          <ac:picMkLst>
            <pc:docMk/>
            <pc:sldMk cId="623803893" sldId="292"/>
            <ac:picMk id="30" creationId="{89A319DC-816D-4475-A30E-02DDABB63F74}"/>
          </ac:picMkLst>
        </pc:picChg>
        <pc:picChg chg="mod">
          <ac:chgData name="Joshua Trick" userId="f015046f-dccb-4e12-918e-e04bd2d987af" providerId="ADAL" clId="{D90A6535-3F08-4C67-8619-C83CEF90A52F}" dt="2017-10-09T12:48:28.640" v="276" actId="1076"/>
          <ac:picMkLst>
            <pc:docMk/>
            <pc:sldMk cId="623803893" sldId="292"/>
            <ac:picMk id="46" creationId="{503A3B00-52CB-4B2E-910B-51C5C1ACDAE3}"/>
          </ac:picMkLst>
        </pc:picChg>
      </pc:sldChg>
      <pc:sldChg chg="add del">
        <pc:chgData name="Joshua Trick" userId="f015046f-dccb-4e12-918e-e04bd2d987af" providerId="ADAL" clId="{D90A6535-3F08-4C67-8619-C83CEF90A52F}" dt="2017-10-04T19:40:05.106" v="3" actId="2696"/>
        <pc:sldMkLst>
          <pc:docMk/>
          <pc:sldMk cId="3788647698" sldId="292"/>
        </pc:sldMkLst>
      </pc:sldChg>
      <pc:sldChg chg="addSp delSp modSp add ord">
        <pc:chgData name="Joshua Trick" userId="f015046f-dccb-4e12-918e-e04bd2d987af" providerId="ADAL" clId="{D90A6535-3F08-4C67-8619-C83CEF90A52F}" dt="2017-10-09T13:01:14.523" v="390" actId="1076"/>
        <pc:sldMkLst>
          <pc:docMk/>
          <pc:sldMk cId="2536029586" sldId="293"/>
        </pc:sldMkLst>
        <pc:spChg chg="mod">
          <ac:chgData name="Joshua Trick" userId="f015046f-dccb-4e12-918e-e04bd2d987af" providerId="ADAL" clId="{D90A6535-3F08-4C67-8619-C83CEF90A52F}" dt="2017-10-09T12:51:10.162" v="296" actId="1076"/>
          <ac:spMkLst>
            <pc:docMk/>
            <pc:sldMk cId="2536029586" sldId="293"/>
            <ac:spMk id="2" creationId="{6AC8DAE9-128D-4764-91A1-4E26E49C5157}"/>
          </ac:spMkLst>
        </pc:spChg>
        <pc:spChg chg="mod">
          <ac:chgData name="Joshua Trick" userId="f015046f-dccb-4e12-918e-e04bd2d987af" providerId="ADAL" clId="{D90A6535-3F08-4C67-8619-C83CEF90A52F}" dt="2017-10-09T12:51:43.336" v="299" actId="6549"/>
          <ac:spMkLst>
            <pc:docMk/>
            <pc:sldMk cId="2536029586" sldId="293"/>
            <ac:spMk id="3" creationId="{6844152C-C75C-4B26-9F3B-276AA67392E5}"/>
          </ac:spMkLst>
        </pc:spChg>
        <pc:spChg chg="del">
          <ac:chgData name="Joshua Trick" userId="f015046f-dccb-4e12-918e-e04bd2d987af" providerId="ADAL" clId="{D90A6535-3F08-4C67-8619-C83CEF90A52F}" dt="2017-10-09T12:50:21.698" v="285" actId="478"/>
          <ac:spMkLst>
            <pc:docMk/>
            <pc:sldMk cId="2536029586" sldId="293"/>
            <ac:spMk id="17" creationId="{3A688200-DE41-49CE-8C0A-A6EBF7C1D74E}"/>
          </ac:spMkLst>
        </pc:spChg>
        <pc:picChg chg="add del">
          <ac:chgData name="Joshua Trick" userId="f015046f-dccb-4e12-918e-e04bd2d987af" providerId="ADAL" clId="{D90A6535-3F08-4C67-8619-C83CEF90A52F}" dt="2017-10-09T13:00:44.361" v="385" actId="478"/>
          <ac:picMkLst>
            <pc:docMk/>
            <pc:sldMk cId="2536029586" sldId="293"/>
            <ac:picMk id="15" creationId="{D880BC3D-5556-4532-BDDA-5DB354D420BB}"/>
          </ac:picMkLst>
        </pc:picChg>
        <pc:picChg chg="add">
          <ac:chgData name="Joshua Trick" userId="f015046f-dccb-4e12-918e-e04bd2d987af" providerId="ADAL" clId="{D90A6535-3F08-4C67-8619-C83CEF90A52F}" dt="2017-10-09T13:00:38.569" v="384" actId="1076"/>
          <ac:picMkLst>
            <pc:docMk/>
            <pc:sldMk cId="2536029586" sldId="293"/>
            <ac:picMk id="18" creationId="{8880DC82-F7D3-4836-ACEC-200C63326446}"/>
          </ac:picMkLst>
        </pc:picChg>
        <pc:picChg chg="del mod">
          <ac:chgData name="Joshua Trick" userId="f015046f-dccb-4e12-918e-e04bd2d987af" providerId="ADAL" clId="{D90A6535-3F08-4C67-8619-C83CEF90A52F}" dt="2017-10-09T12:50:19.114" v="284" actId="478"/>
          <ac:picMkLst>
            <pc:docMk/>
            <pc:sldMk cId="2536029586" sldId="293"/>
            <ac:picMk id="19" creationId="{95F5C55C-2B4C-4C6F-85D1-986C7E961C0D}"/>
          </ac:picMkLst>
        </pc:picChg>
        <pc:picChg chg="add">
          <ac:chgData name="Joshua Trick" userId="f015046f-dccb-4e12-918e-e04bd2d987af" providerId="ADAL" clId="{D90A6535-3F08-4C67-8619-C83CEF90A52F}" dt="2017-10-09T13:00:38.569" v="384" actId="1076"/>
          <ac:picMkLst>
            <pc:docMk/>
            <pc:sldMk cId="2536029586" sldId="293"/>
            <ac:picMk id="20" creationId="{0BA12648-BA17-440A-8E37-57EC6A3F5CB7}"/>
          </ac:picMkLst>
        </pc:picChg>
        <pc:picChg chg="del">
          <ac:chgData name="Joshua Trick" userId="f015046f-dccb-4e12-918e-e04bd2d987af" providerId="ADAL" clId="{D90A6535-3F08-4C67-8619-C83CEF90A52F}" dt="2017-10-09T12:50:31.066" v="287" actId="478"/>
          <ac:picMkLst>
            <pc:docMk/>
            <pc:sldMk cId="2536029586" sldId="293"/>
            <ac:picMk id="21" creationId="{6DD9DAD5-D9CF-4130-B00A-82836BEB053F}"/>
          </ac:picMkLst>
        </pc:picChg>
        <pc:picChg chg="add del mod">
          <ac:chgData name="Joshua Trick" userId="f015046f-dccb-4e12-918e-e04bd2d987af" providerId="ADAL" clId="{D90A6535-3F08-4C67-8619-C83CEF90A52F}" dt="2017-10-09T13:01:04.718" v="388" actId="478"/>
          <ac:picMkLst>
            <pc:docMk/>
            <pc:sldMk cId="2536029586" sldId="293"/>
            <ac:picMk id="22" creationId="{0002C73D-D186-4114-848E-59371ADF50EE}"/>
          </ac:picMkLst>
        </pc:picChg>
        <pc:picChg chg="mod">
          <ac:chgData name="Joshua Trick" userId="f015046f-dccb-4e12-918e-e04bd2d987af" providerId="ADAL" clId="{D90A6535-3F08-4C67-8619-C83CEF90A52F}" dt="2017-10-09T13:00:50.232" v="386" actId="1076"/>
          <ac:picMkLst>
            <pc:docMk/>
            <pc:sldMk cId="2536029586" sldId="293"/>
            <ac:picMk id="23" creationId="{53DD3BEC-CBCD-4D2C-B636-480F0AB65C14}"/>
          </ac:picMkLst>
        </pc:picChg>
        <pc:picChg chg="del mod">
          <ac:chgData name="Joshua Trick" userId="f015046f-dccb-4e12-918e-e04bd2d987af" providerId="ADAL" clId="{D90A6535-3F08-4C67-8619-C83CEF90A52F}" dt="2017-10-09T12:57:56.465" v="356" actId="478"/>
          <ac:picMkLst>
            <pc:docMk/>
            <pc:sldMk cId="2536029586" sldId="293"/>
            <ac:picMk id="25" creationId="{A2479C22-081B-4F8F-A3E2-E6FAC6FC654D}"/>
          </ac:picMkLst>
        </pc:picChg>
        <pc:picChg chg="del mod">
          <ac:chgData name="Joshua Trick" userId="f015046f-dccb-4e12-918e-e04bd2d987af" providerId="ADAL" clId="{D90A6535-3F08-4C67-8619-C83CEF90A52F}" dt="2017-10-09T12:57:54.779" v="355" actId="478"/>
          <ac:picMkLst>
            <pc:docMk/>
            <pc:sldMk cId="2536029586" sldId="293"/>
            <ac:picMk id="26" creationId="{7072C250-3581-4186-BBFA-13A9308D73C4}"/>
          </ac:picMkLst>
        </pc:picChg>
        <pc:picChg chg="mod">
          <ac:chgData name="Joshua Trick" userId="f015046f-dccb-4e12-918e-e04bd2d987af" providerId="ADAL" clId="{D90A6535-3F08-4C67-8619-C83CEF90A52F}" dt="2017-10-09T13:01:10.681" v="389" actId="1076"/>
          <ac:picMkLst>
            <pc:docMk/>
            <pc:sldMk cId="2536029586" sldId="293"/>
            <ac:picMk id="27" creationId="{F42F0262-F5AC-4AD8-AEA2-A188936A01B2}"/>
          </ac:picMkLst>
        </pc:picChg>
        <pc:cxnChg chg="mod">
          <ac:chgData name="Joshua Trick" userId="f015046f-dccb-4e12-918e-e04bd2d987af" providerId="ADAL" clId="{D90A6535-3F08-4C67-8619-C83CEF90A52F}" dt="2017-10-09T13:01:14.523" v="390" actId="1076"/>
          <ac:cxnSpMkLst>
            <pc:docMk/>
            <pc:sldMk cId="2536029586" sldId="293"/>
            <ac:cxnSpMk id="10" creationId="{00000000-0000-0000-0000-000000000000}"/>
          </ac:cxnSpMkLst>
        </pc:cxnChg>
      </pc:sldChg>
      <pc:sldChg chg="addSp delSp modSp add ord">
        <pc:chgData name="Joshua Trick" userId="f015046f-dccb-4e12-918e-e04bd2d987af" providerId="ADAL" clId="{D90A6535-3F08-4C67-8619-C83CEF90A52F}" dt="2017-10-09T13:03:07.215" v="413" actId="20577"/>
        <pc:sldMkLst>
          <pc:docMk/>
          <pc:sldMk cId="1416793964" sldId="294"/>
        </pc:sldMkLst>
        <pc:spChg chg="add del mod">
          <ac:chgData name="Joshua Trick" userId="f015046f-dccb-4e12-918e-e04bd2d987af" providerId="ADAL" clId="{D90A6535-3F08-4C67-8619-C83CEF90A52F}" dt="2017-10-09T13:03:07.215" v="413" actId="20577"/>
          <ac:spMkLst>
            <pc:docMk/>
            <pc:sldMk cId="1416793964" sldId="294"/>
            <ac:spMk id="2" creationId="{6AC8DAE9-128D-4764-91A1-4E26E49C5157}"/>
          </ac:spMkLst>
        </pc:spChg>
        <pc:spChg chg="add del mod">
          <ac:chgData name="Joshua Trick" userId="f015046f-dccb-4e12-918e-e04bd2d987af" providerId="ADAL" clId="{D90A6535-3F08-4C67-8619-C83CEF90A52F}" dt="2017-10-09T13:02:08.586" v="397" actId="478"/>
          <ac:spMkLst>
            <pc:docMk/>
            <pc:sldMk cId="1416793964" sldId="294"/>
            <ac:spMk id="4" creationId="{AC0D5D11-A9C6-437C-B5B8-802541FEE4F6}"/>
          </ac:spMkLst>
        </pc:spChg>
        <pc:spChg chg="del">
          <ac:chgData name="Joshua Trick" userId="f015046f-dccb-4e12-918e-e04bd2d987af" providerId="ADAL" clId="{D90A6535-3F08-4C67-8619-C83CEF90A52F}" dt="2017-10-09T13:02:10.564" v="398" actId="478"/>
          <ac:spMkLst>
            <pc:docMk/>
            <pc:sldMk cId="1416793964" sldId="294"/>
            <ac:spMk id="19" creationId="{ED40C665-2DD3-471D-A16A-308D27D6B256}"/>
          </ac:spMkLst>
        </pc:spChg>
        <pc:spChg chg="mod">
          <ac:chgData name="Joshua Trick" userId="f015046f-dccb-4e12-918e-e04bd2d987af" providerId="ADAL" clId="{D90A6535-3F08-4C67-8619-C83CEF90A52F}" dt="2017-10-09T13:01:50.879" v="391" actId="6549"/>
          <ac:spMkLst>
            <pc:docMk/>
            <pc:sldMk cId="1416793964" sldId="294"/>
            <ac:spMk id="22" creationId="{00000000-0000-0000-0000-000000000000}"/>
          </ac:spMkLst>
        </pc:spChg>
        <pc:picChg chg="del">
          <ac:chgData name="Joshua Trick" userId="f015046f-dccb-4e12-918e-e04bd2d987af" providerId="ADAL" clId="{D90A6535-3F08-4C67-8619-C83CEF90A52F}" dt="2017-10-09T13:02:12.887" v="401" actId="478"/>
          <ac:picMkLst>
            <pc:docMk/>
            <pc:sldMk cId="1416793964" sldId="294"/>
            <ac:picMk id="15" creationId="{29F40467-AE0F-4033-8E4A-7BA950B9C70C}"/>
          </ac:picMkLst>
        </pc:picChg>
        <pc:picChg chg="del">
          <ac:chgData name="Joshua Trick" userId="f015046f-dccb-4e12-918e-e04bd2d987af" providerId="ADAL" clId="{D90A6535-3F08-4C67-8619-C83CEF90A52F}" dt="2017-10-09T13:02:12.165" v="400" actId="478"/>
          <ac:picMkLst>
            <pc:docMk/>
            <pc:sldMk cId="1416793964" sldId="294"/>
            <ac:picMk id="16" creationId="{9BE13E9A-596A-41E1-BB28-645F8C43A903}"/>
          </ac:picMkLst>
        </pc:picChg>
        <pc:picChg chg="mod">
          <ac:chgData name="Joshua Trick" userId="f015046f-dccb-4e12-918e-e04bd2d987af" providerId="ADAL" clId="{D90A6535-3F08-4C67-8619-C83CEF90A52F}" dt="2017-10-09T13:02:37.316" v="407" actId="1076"/>
          <ac:picMkLst>
            <pc:docMk/>
            <pc:sldMk cId="1416793964" sldId="294"/>
            <ac:picMk id="17" creationId="{6058FEC8-6FD9-4AF8-B6F0-38F22F26D34F}"/>
          </ac:picMkLst>
        </pc:picChg>
        <pc:picChg chg="del">
          <ac:chgData name="Joshua Trick" userId="f015046f-dccb-4e12-918e-e04bd2d987af" providerId="ADAL" clId="{D90A6535-3F08-4C67-8619-C83CEF90A52F}" dt="2017-10-09T13:02:11.421" v="399" actId="478"/>
          <ac:picMkLst>
            <pc:docMk/>
            <pc:sldMk cId="1416793964" sldId="294"/>
            <ac:picMk id="18" creationId="{B172E037-268B-441D-8A01-F0FDF8DA7FEE}"/>
          </ac:picMkLst>
        </pc:picChg>
        <pc:picChg chg="mod">
          <ac:chgData name="Joshua Trick" userId="f015046f-dccb-4e12-918e-e04bd2d987af" providerId="ADAL" clId="{D90A6535-3F08-4C67-8619-C83CEF90A52F}" dt="2017-10-09T13:02:47.383" v="409" actId="1076"/>
          <ac:picMkLst>
            <pc:docMk/>
            <pc:sldMk cId="1416793964" sldId="294"/>
            <ac:picMk id="20" creationId="{88AF3B95-ECD8-497D-B711-D02BD40DB67D}"/>
          </ac:picMkLst>
        </pc:picChg>
        <pc:picChg chg="del">
          <ac:chgData name="Joshua Trick" userId="f015046f-dccb-4e12-918e-e04bd2d987af" providerId="ADAL" clId="{D90A6535-3F08-4C67-8619-C83CEF90A52F}" dt="2017-10-09T13:02:14.533" v="403" actId="478"/>
          <ac:picMkLst>
            <pc:docMk/>
            <pc:sldMk cId="1416793964" sldId="294"/>
            <ac:picMk id="21" creationId="{00000000-0000-0000-0000-000000000000}"/>
          </ac:picMkLst>
        </pc:picChg>
        <pc:picChg chg="add del">
          <ac:chgData name="Joshua Trick" userId="f015046f-dccb-4e12-918e-e04bd2d987af" providerId="ADAL" clId="{D90A6535-3F08-4C67-8619-C83CEF90A52F}" dt="2017-10-09T13:02:18.950" v="405" actId="478"/>
          <ac:picMkLst>
            <pc:docMk/>
            <pc:sldMk cId="1416793964" sldId="294"/>
            <ac:picMk id="24" creationId="{B55D4C75-DB3B-4E01-9211-0BED9E1CB702}"/>
          </ac:picMkLst>
        </pc:picChg>
        <pc:picChg chg="add">
          <ac:chgData name="Joshua Trick" userId="f015046f-dccb-4e12-918e-e04bd2d987af" providerId="ADAL" clId="{D90A6535-3F08-4C67-8619-C83CEF90A52F}" dt="2017-10-09T13:02:15.613" v="404" actId="20577"/>
          <ac:picMkLst>
            <pc:docMk/>
            <pc:sldMk cId="1416793964" sldId="294"/>
            <ac:picMk id="25" creationId="{6381361E-51ED-4682-B02E-470F05524D05}"/>
          </ac:picMkLst>
        </pc:picChg>
        <pc:picChg chg="add del">
          <ac:chgData name="Joshua Trick" userId="f015046f-dccb-4e12-918e-e04bd2d987af" providerId="ADAL" clId="{D90A6535-3F08-4C67-8619-C83CEF90A52F}" dt="2017-10-09T13:02:41.328" v="408" actId="478"/>
          <ac:picMkLst>
            <pc:docMk/>
            <pc:sldMk cId="1416793964" sldId="294"/>
            <ac:picMk id="26" creationId="{23B91ABF-D21F-49FA-9104-F5791664693D}"/>
          </ac:picMkLst>
        </pc:picChg>
        <pc:picChg chg="add">
          <ac:chgData name="Joshua Trick" userId="f015046f-dccb-4e12-918e-e04bd2d987af" providerId="ADAL" clId="{D90A6535-3F08-4C67-8619-C83CEF90A52F}" dt="2017-10-09T13:02:15.613" v="404" actId="20577"/>
          <ac:picMkLst>
            <pc:docMk/>
            <pc:sldMk cId="1416793964" sldId="294"/>
            <ac:picMk id="27" creationId="{D2CCA32A-DD9C-41A1-92FA-CCB8F457BA28}"/>
          </ac:picMkLst>
        </pc:picChg>
        <pc:cxnChg chg="mod">
          <ac:chgData name="Joshua Trick" userId="f015046f-dccb-4e12-918e-e04bd2d987af" providerId="ADAL" clId="{D90A6535-3F08-4C67-8619-C83CEF90A52F}" dt="2017-10-09T13:02:53.278" v="410" actId="1076"/>
          <ac:cxnSpMkLst>
            <pc:docMk/>
            <pc:sldMk cId="1416793964" sldId="294"/>
            <ac:cxnSpMk id="12" creationId="{00000000-0000-0000-0000-000000000000}"/>
          </ac:cxnSpMkLst>
        </pc:cxnChg>
        <pc:cxnChg chg="del">
          <ac:chgData name="Joshua Trick" userId="f015046f-dccb-4e12-918e-e04bd2d987af" providerId="ADAL" clId="{D90A6535-3F08-4C67-8619-C83CEF90A52F}" dt="2017-10-09T13:02:13.604" v="402" actId="478"/>
          <ac:cxnSpMkLst>
            <pc:docMk/>
            <pc:sldMk cId="1416793964" sldId="294"/>
            <ac:cxnSpMk id="14" creationId="{00000000-0000-0000-0000-000000000000}"/>
          </ac:cxnSpMkLst>
        </pc:cxnChg>
      </pc:sldChg>
      <pc:sldChg chg="addSp delSp modSp add ord">
        <pc:chgData name="Joshua Trick" userId="f015046f-dccb-4e12-918e-e04bd2d987af" providerId="ADAL" clId="{D90A6535-3F08-4C67-8619-C83CEF90A52F}" dt="2017-10-09T13:03:54.177" v="427" actId="20577"/>
        <pc:sldMkLst>
          <pc:docMk/>
          <pc:sldMk cId="3948201880" sldId="295"/>
        </pc:sldMkLst>
        <pc:spChg chg="mod">
          <ac:chgData name="Joshua Trick" userId="f015046f-dccb-4e12-918e-e04bd2d987af" providerId="ADAL" clId="{D90A6535-3F08-4C67-8619-C83CEF90A52F}" dt="2017-10-09T12:52:15.524" v="300" actId="1076"/>
          <ac:spMkLst>
            <pc:docMk/>
            <pc:sldMk cId="3948201880" sldId="295"/>
            <ac:spMk id="2" creationId="{6AC8DAE9-128D-4764-91A1-4E26E49C5157}"/>
          </ac:spMkLst>
        </pc:spChg>
        <pc:spChg chg="mod">
          <ac:chgData name="Joshua Trick" userId="f015046f-dccb-4e12-918e-e04bd2d987af" providerId="ADAL" clId="{D90A6535-3F08-4C67-8619-C83CEF90A52F}" dt="2017-10-09T13:03:54.177" v="427" actId="20577"/>
          <ac:spMkLst>
            <pc:docMk/>
            <pc:sldMk cId="3948201880" sldId="295"/>
            <ac:spMk id="13" creationId="{00000000-0000-0000-0000-000000000000}"/>
          </ac:spMkLst>
        </pc:spChg>
        <pc:spChg chg="del">
          <ac:chgData name="Joshua Trick" userId="f015046f-dccb-4e12-918e-e04bd2d987af" providerId="ADAL" clId="{D90A6535-3F08-4C67-8619-C83CEF90A52F}" dt="2017-10-09T12:52:36.930" v="303" actId="478"/>
          <ac:spMkLst>
            <pc:docMk/>
            <pc:sldMk cId="3948201880" sldId="295"/>
            <ac:spMk id="14" creationId="{61727430-9D23-4C0F-A512-E39A506127E9}"/>
          </ac:spMkLst>
        </pc:spChg>
        <pc:picChg chg="del">
          <ac:chgData name="Joshua Trick" userId="f015046f-dccb-4e12-918e-e04bd2d987af" providerId="ADAL" clId="{D90A6535-3F08-4C67-8619-C83CEF90A52F}" dt="2017-10-09T12:52:34.986" v="302" actId="478"/>
          <ac:picMkLst>
            <pc:docMk/>
            <pc:sldMk cId="3948201880" sldId="295"/>
            <ac:picMk id="15" creationId="{5BB742E9-97DA-48E9-8982-863AA0B562F6}"/>
          </ac:picMkLst>
        </pc:picChg>
        <pc:picChg chg="del">
          <ac:chgData name="Joshua Trick" userId="f015046f-dccb-4e12-918e-e04bd2d987af" providerId="ADAL" clId="{D90A6535-3F08-4C67-8619-C83CEF90A52F}" dt="2017-10-09T12:52:32.725" v="301" actId="478"/>
          <ac:picMkLst>
            <pc:docMk/>
            <pc:sldMk cId="3948201880" sldId="295"/>
            <ac:picMk id="16" creationId="{71733AC5-6981-4FBF-A391-1FAA245D6D42}"/>
          </ac:picMkLst>
        </pc:picChg>
        <pc:picChg chg="mod">
          <ac:chgData name="Joshua Trick" userId="f015046f-dccb-4e12-918e-e04bd2d987af" providerId="ADAL" clId="{D90A6535-3F08-4C67-8619-C83CEF90A52F}" dt="2017-10-09T12:57:35.071" v="350" actId="1076"/>
          <ac:picMkLst>
            <pc:docMk/>
            <pc:sldMk cId="3948201880" sldId="295"/>
            <ac:picMk id="17" creationId="{B3A6EB00-FD2B-4F3B-B63F-12158E072C22}"/>
          </ac:picMkLst>
        </pc:picChg>
        <pc:picChg chg="mod">
          <ac:chgData name="Joshua Trick" userId="f015046f-dccb-4e12-918e-e04bd2d987af" providerId="ADAL" clId="{D90A6535-3F08-4C67-8619-C83CEF90A52F}" dt="2017-10-09T12:58:15.658" v="358" actId="1076"/>
          <ac:picMkLst>
            <pc:docMk/>
            <pc:sldMk cId="3948201880" sldId="295"/>
            <ac:picMk id="18" creationId="{372F3DA1-721F-4772-A985-1CD3C5585880}"/>
          </ac:picMkLst>
        </pc:picChg>
        <pc:picChg chg="add del">
          <ac:chgData name="Joshua Trick" userId="f015046f-dccb-4e12-918e-e04bd2d987af" providerId="ADAL" clId="{D90A6535-3F08-4C67-8619-C83CEF90A52F}" dt="2017-10-09T12:51:27.307" v="298" actId="20577"/>
          <ac:picMkLst>
            <pc:docMk/>
            <pc:sldMk cId="3948201880" sldId="295"/>
            <ac:picMk id="19" creationId="{61AB8182-5817-49DD-B44D-0DA790B779DE}"/>
          </ac:picMkLst>
        </pc:picChg>
        <pc:picChg chg="mod">
          <ac:chgData name="Joshua Trick" userId="f015046f-dccb-4e12-918e-e04bd2d987af" providerId="ADAL" clId="{D90A6535-3F08-4C67-8619-C83CEF90A52F}" dt="2017-10-09T12:58:18.865" v="359" actId="1076"/>
          <ac:picMkLst>
            <pc:docMk/>
            <pc:sldMk cId="3948201880" sldId="295"/>
            <ac:picMk id="20" creationId="{21C6B6DC-2E70-4645-95F1-D127AA918A88}"/>
          </ac:picMkLst>
        </pc:picChg>
        <pc:picChg chg="add del">
          <ac:chgData name="Joshua Trick" userId="f015046f-dccb-4e12-918e-e04bd2d987af" providerId="ADAL" clId="{D90A6535-3F08-4C67-8619-C83CEF90A52F}" dt="2017-10-09T12:51:27.307" v="298" actId="20577"/>
          <ac:picMkLst>
            <pc:docMk/>
            <pc:sldMk cId="3948201880" sldId="295"/>
            <ac:picMk id="22" creationId="{0F22B1B9-E761-4164-BD05-D46A5CDBA523}"/>
          </ac:picMkLst>
        </pc:picChg>
        <pc:picChg chg="add del">
          <ac:chgData name="Joshua Trick" userId="f015046f-dccb-4e12-918e-e04bd2d987af" providerId="ADAL" clId="{D90A6535-3F08-4C67-8619-C83CEF90A52F}" dt="2017-10-09T12:51:27.307" v="298" actId="20577"/>
          <ac:picMkLst>
            <pc:docMk/>
            <pc:sldMk cId="3948201880" sldId="295"/>
            <ac:picMk id="24" creationId="{55BBB6BD-1B8D-42E2-ABAD-5D13A1F8D6A3}"/>
          </ac:picMkLst>
        </pc:picChg>
        <pc:picChg chg="add del">
          <ac:chgData name="Joshua Trick" userId="f015046f-dccb-4e12-918e-e04bd2d987af" providerId="ADAL" clId="{D90A6535-3F08-4C67-8619-C83CEF90A52F}" dt="2017-10-09T12:51:27.307" v="298" actId="20577"/>
          <ac:picMkLst>
            <pc:docMk/>
            <pc:sldMk cId="3948201880" sldId="295"/>
            <ac:picMk id="25" creationId="{A4E1EFBA-00F0-43EB-A5B2-E7CBA8626F94}"/>
          </ac:picMkLst>
        </pc:picChg>
        <pc:cxnChg chg="mod">
          <ac:chgData name="Joshua Trick" userId="f015046f-dccb-4e12-918e-e04bd2d987af" providerId="ADAL" clId="{D90A6535-3F08-4C67-8619-C83CEF90A52F}" dt="2017-10-09T12:57:41.849" v="351" actId="1076"/>
          <ac:cxnSpMkLst>
            <pc:docMk/>
            <pc:sldMk cId="3948201880" sldId="295"/>
            <ac:cxnSpMk id="21" creationId="{00000000-0000-0000-0000-000000000000}"/>
          </ac:cxnSpMkLst>
        </pc:cxnChg>
      </pc:sldChg>
      <pc:sldChg chg="addSp delSp modSp add ord delCm">
        <pc:chgData name="Joshua Trick" userId="f015046f-dccb-4e12-918e-e04bd2d987af" providerId="ADAL" clId="{D90A6535-3F08-4C67-8619-C83CEF90A52F}" dt="2017-10-09T13:04:26.609" v="428" actId="27636"/>
        <pc:sldMkLst>
          <pc:docMk/>
          <pc:sldMk cId="2894867417" sldId="296"/>
        </pc:sldMkLst>
        <pc:spChg chg="mod">
          <ac:chgData name="Joshua Trick" userId="f015046f-dccb-4e12-918e-e04bd2d987af" providerId="ADAL" clId="{D90A6535-3F08-4C67-8619-C83CEF90A52F}" dt="2017-10-09T12:56:39.922" v="343" actId="1076"/>
          <ac:spMkLst>
            <pc:docMk/>
            <pc:sldMk cId="2894867417" sldId="296"/>
            <ac:spMk id="2" creationId="{6AC8DAE9-128D-4764-91A1-4E26E49C5157}"/>
          </ac:spMkLst>
        </pc:spChg>
        <pc:spChg chg="add del">
          <ac:chgData name="Joshua Trick" userId="f015046f-dccb-4e12-918e-e04bd2d987af" providerId="ADAL" clId="{D90A6535-3F08-4C67-8619-C83CEF90A52F}" dt="2017-10-09T12:56:34.786" v="341" actId="478"/>
          <ac:spMkLst>
            <pc:docMk/>
            <pc:sldMk cId="2894867417" sldId="296"/>
            <ac:spMk id="14" creationId="{8E25114D-B937-4E40-B831-6BD57803D0EF}"/>
          </ac:spMkLst>
        </pc:spChg>
        <pc:picChg chg="del">
          <ac:chgData name="Joshua Trick" userId="f015046f-dccb-4e12-918e-e04bd2d987af" providerId="ADAL" clId="{D90A6535-3F08-4C67-8619-C83CEF90A52F}" dt="2017-10-09T12:56:10.094" v="328" actId="478"/>
          <ac:picMkLst>
            <pc:docMk/>
            <pc:sldMk cId="2894867417" sldId="296"/>
            <ac:picMk id="12" creationId="{00000000-0000-0000-0000-000000000000}"/>
          </ac:picMkLst>
        </pc:picChg>
        <pc:picChg chg="del">
          <ac:chgData name="Joshua Trick" userId="f015046f-dccb-4e12-918e-e04bd2d987af" providerId="ADAL" clId="{D90A6535-3F08-4C67-8619-C83CEF90A52F}" dt="2017-10-09T12:56:14.282" v="330" actId="478"/>
          <ac:picMkLst>
            <pc:docMk/>
            <pc:sldMk cId="2894867417" sldId="296"/>
            <ac:picMk id="15" creationId="{4E9D6B1E-CAF8-491A-BEAE-BFC47CE75178}"/>
          </ac:picMkLst>
        </pc:picChg>
        <pc:picChg chg="add del">
          <ac:chgData name="Joshua Trick" userId="f015046f-dccb-4e12-918e-e04bd2d987af" providerId="ADAL" clId="{D90A6535-3F08-4C67-8619-C83CEF90A52F}" dt="2017-10-09T12:56:36.543" v="342" actId="478"/>
          <ac:picMkLst>
            <pc:docMk/>
            <pc:sldMk cId="2894867417" sldId="296"/>
            <ac:picMk id="16" creationId="{8C68D21E-36B6-4FAA-A780-90C7395DA37A}"/>
          </ac:picMkLst>
        </pc:picChg>
        <pc:picChg chg="add del mod">
          <ac:chgData name="Joshua Trick" userId="f015046f-dccb-4e12-918e-e04bd2d987af" providerId="ADAL" clId="{D90A6535-3F08-4C67-8619-C83CEF90A52F}" dt="2017-10-09T12:58:34.222" v="362" actId="478"/>
          <ac:picMkLst>
            <pc:docMk/>
            <pc:sldMk cId="2894867417" sldId="296"/>
            <ac:picMk id="17" creationId="{1B090604-CB0C-4D8B-8113-06B5CD8142B8}"/>
          </ac:picMkLst>
        </pc:picChg>
        <pc:picChg chg="mod">
          <ac:chgData name="Joshua Trick" userId="f015046f-dccb-4e12-918e-e04bd2d987af" providerId="ADAL" clId="{D90A6535-3F08-4C67-8619-C83CEF90A52F}" dt="2017-10-09T13:00:25.388" v="382" actId="1076"/>
          <ac:picMkLst>
            <pc:docMk/>
            <pc:sldMk cId="2894867417" sldId="296"/>
            <ac:picMk id="18" creationId="{3729B641-B1FF-4DED-9A25-6F82B5DAA191}"/>
          </ac:picMkLst>
        </pc:picChg>
        <pc:picChg chg="add del">
          <ac:chgData name="Joshua Trick" userId="f015046f-dccb-4e12-918e-e04bd2d987af" providerId="ADAL" clId="{D90A6535-3F08-4C67-8619-C83CEF90A52F}" dt="2017-10-09T12:56:30.125" v="336" actId="27636"/>
          <ac:picMkLst>
            <pc:docMk/>
            <pc:sldMk cId="2894867417" sldId="296"/>
            <ac:picMk id="19" creationId="{6F3E6C7E-869B-47C7-979C-A0CAAF5963B9}"/>
          </ac:picMkLst>
        </pc:picChg>
        <pc:picChg chg="del">
          <ac:chgData name="Joshua Trick" userId="f015046f-dccb-4e12-918e-e04bd2d987af" providerId="ADAL" clId="{D90A6535-3F08-4C67-8619-C83CEF90A52F}" dt="2017-10-09T12:56:12.654" v="329" actId="478"/>
          <ac:picMkLst>
            <pc:docMk/>
            <pc:sldMk cId="2894867417" sldId="296"/>
            <ac:picMk id="20" creationId="{8C04C313-C61D-4C9C-BCAC-AE0C23C8C97D}"/>
          </ac:picMkLst>
        </pc:picChg>
        <pc:picChg chg="add del">
          <ac:chgData name="Joshua Trick" userId="f015046f-dccb-4e12-918e-e04bd2d987af" providerId="ADAL" clId="{D90A6535-3F08-4C67-8619-C83CEF90A52F}" dt="2017-10-09T12:56:30.125" v="336" actId="27636"/>
          <ac:picMkLst>
            <pc:docMk/>
            <pc:sldMk cId="2894867417" sldId="296"/>
            <ac:picMk id="22" creationId="{ADCB754E-5476-4E2E-A251-BD843C06A7C5}"/>
          </ac:picMkLst>
        </pc:picChg>
        <pc:picChg chg="add del">
          <ac:chgData name="Joshua Trick" userId="f015046f-dccb-4e12-918e-e04bd2d987af" providerId="ADAL" clId="{D90A6535-3F08-4C67-8619-C83CEF90A52F}" dt="2017-10-09T12:56:30.125" v="336" actId="27636"/>
          <ac:picMkLst>
            <pc:docMk/>
            <pc:sldMk cId="2894867417" sldId="296"/>
            <ac:picMk id="23" creationId="{7D5BC762-7446-4926-84C4-15D73D66496E}"/>
          </ac:picMkLst>
        </pc:picChg>
        <pc:picChg chg="add del">
          <ac:chgData name="Joshua Trick" userId="f015046f-dccb-4e12-918e-e04bd2d987af" providerId="ADAL" clId="{D90A6535-3F08-4C67-8619-C83CEF90A52F}" dt="2017-10-09T12:56:30.125" v="336" actId="27636"/>
          <ac:picMkLst>
            <pc:docMk/>
            <pc:sldMk cId="2894867417" sldId="296"/>
            <ac:picMk id="24" creationId="{14107379-A1FE-4DE1-BA26-E422CC7A222A}"/>
          </ac:picMkLst>
        </pc:picChg>
        <pc:picChg chg="add del">
          <ac:chgData name="Joshua Trick" userId="f015046f-dccb-4e12-918e-e04bd2d987af" providerId="ADAL" clId="{D90A6535-3F08-4C67-8619-C83CEF90A52F}" dt="2017-10-09T12:56:58.251" v="348" actId="478"/>
          <ac:picMkLst>
            <pc:docMk/>
            <pc:sldMk cId="2894867417" sldId="296"/>
            <ac:picMk id="25" creationId="{C050EF04-3B3C-449F-8D9E-2962926B44A2}"/>
          </ac:picMkLst>
        </pc:picChg>
        <pc:picChg chg="add del">
          <ac:chgData name="Joshua Trick" userId="f015046f-dccb-4e12-918e-e04bd2d987af" providerId="ADAL" clId="{D90A6535-3F08-4C67-8619-C83CEF90A52F}" dt="2017-10-09T12:58:32.810" v="360" actId="478"/>
          <ac:picMkLst>
            <pc:docMk/>
            <pc:sldMk cId="2894867417" sldId="296"/>
            <ac:picMk id="26" creationId="{E2852405-4B84-499F-AE12-47E785E0DAA5}"/>
          </ac:picMkLst>
        </pc:picChg>
        <pc:picChg chg="add del">
          <ac:chgData name="Joshua Trick" userId="f015046f-dccb-4e12-918e-e04bd2d987af" providerId="ADAL" clId="{D90A6535-3F08-4C67-8619-C83CEF90A52F}" dt="2017-10-09T12:58:33.550" v="361" actId="478"/>
          <ac:picMkLst>
            <pc:docMk/>
            <pc:sldMk cId="2894867417" sldId="296"/>
            <ac:picMk id="27" creationId="{F6AB19D5-E52A-41FC-9401-4F9A144EE044}"/>
          </ac:picMkLst>
        </pc:picChg>
        <pc:picChg chg="add del">
          <ac:chgData name="Joshua Trick" userId="f015046f-dccb-4e12-918e-e04bd2d987af" providerId="ADAL" clId="{D90A6535-3F08-4C67-8619-C83CEF90A52F}" dt="2017-10-09T12:58:35.176" v="363" actId="478"/>
          <ac:picMkLst>
            <pc:docMk/>
            <pc:sldMk cId="2894867417" sldId="296"/>
            <ac:picMk id="28" creationId="{600EFEDB-AF85-4EA9-9D19-3C57ECFE32CB}"/>
          </ac:picMkLst>
        </pc:picChg>
        <pc:picChg chg="add del">
          <ac:chgData name="Joshua Trick" userId="f015046f-dccb-4e12-918e-e04bd2d987af" providerId="ADAL" clId="{D90A6535-3F08-4C67-8619-C83CEF90A52F}" dt="2017-10-09T12:58:49.545" v="365" actId="478"/>
          <ac:picMkLst>
            <pc:docMk/>
            <pc:sldMk cId="2894867417" sldId="296"/>
            <ac:picMk id="29" creationId="{13466164-6D1A-4882-83A5-3693F43C142A}"/>
          </ac:picMkLst>
        </pc:picChg>
        <pc:picChg chg="add del mod">
          <ac:chgData name="Joshua Trick" userId="f015046f-dccb-4e12-918e-e04bd2d987af" providerId="ADAL" clId="{D90A6535-3F08-4C67-8619-C83CEF90A52F}" dt="2017-10-09T12:58:59.963" v="369" actId="478"/>
          <ac:picMkLst>
            <pc:docMk/>
            <pc:sldMk cId="2894867417" sldId="296"/>
            <ac:picMk id="30" creationId="{53BF783C-F2B6-4314-BD5A-436D9372BBC0}"/>
          </ac:picMkLst>
        </pc:picChg>
        <pc:picChg chg="add del">
          <ac:chgData name="Joshua Trick" userId="f015046f-dccb-4e12-918e-e04bd2d987af" providerId="ADAL" clId="{D90A6535-3F08-4C67-8619-C83CEF90A52F}" dt="2017-10-09T12:59:40.513" v="376" actId="478"/>
          <ac:picMkLst>
            <pc:docMk/>
            <pc:sldMk cId="2894867417" sldId="296"/>
            <ac:picMk id="31" creationId="{24115A4F-98B9-4150-86B2-99731F9F2940}"/>
          </ac:picMkLst>
        </pc:picChg>
        <pc:picChg chg="add del">
          <ac:chgData name="Joshua Trick" userId="f015046f-dccb-4e12-918e-e04bd2d987af" providerId="ADAL" clId="{D90A6535-3F08-4C67-8619-C83CEF90A52F}" dt="2017-10-09T12:59:36.106" v="372" actId="478"/>
          <ac:picMkLst>
            <pc:docMk/>
            <pc:sldMk cId="2894867417" sldId="296"/>
            <ac:picMk id="32" creationId="{83924A86-099D-4CC5-96CD-FB88D02BBD7A}"/>
          </ac:picMkLst>
        </pc:picChg>
        <pc:picChg chg="add mod">
          <ac:chgData name="Joshua Trick" userId="f015046f-dccb-4e12-918e-e04bd2d987af" providerId="ADAL" clId="{D90A6535-3F08-4C67-8619-C83CEF90A52F}" dt="2017-10-09T13:00:11.040" v="380" actId="1076"/>
          <ac:picMkLst>
            <pc:docMk/>
            <pc:sldMk cId="2894867417" sldId="296"/>
            <ac:picMk id="33" creationId="{35993720-838D-438E-826B-91DCF61A7E4A}"/>
          </ac:picMkLst>
        </pc:picChg>
        <pc:picChg chg="add del mod">
          <ac:chgData name="Joshua Trick" userId="f015046f-dccb-4e12-918e-e04bd2d987af" providerId="ADAL" clId="{D90A6535-3F08-4C67-8619-C83CEF90A52F}" dt="2017-10-09T13:00:06.928" v="379" actId="478"/>
          <ac:picMkLst>
            <pc:docMk/>
            <pc:sldMk cId="2894867417" sldId="296"/>
            <ac:picMk id="34" creationId="{23C23A22-A5F1-40EF-876D-3CA061026861}"/>
          </ac:picMkLst>
        </pc:picChg>
        <pc:picChg chg="add del">
          <ac:chgData name="Joshua Trick" userId="f015046f-dccb-4e12-918e-e04bd2d987af" providerId="ADAL" clId="{D90A6535-3F08-4C67-8619-C83CEF90A52F}" dt="2017-10-09T13:00:21.280" v="381" actId="478"/>
          <ac:picMkLst>
            <pc:docMk/>
            <pc:sldMk cId="2894867417" sldId="296"/>
            <ac:picMk id="35" creationId="{62AFB727-4735-4BBC-96C9-AD32DAB538A6}"/>
          </ac:picMkLst>
        </pc:picChg>
        <pc:picChg chg="add">
          <ac:chgData name="Joshua Trick" userId="f015046f-dccb-4e12-918e-e04bd2d987af" providerId="ADAL" clId="{D90A6535-3F08-4C67-8619-C83CEF90A52F}" dt="2017-10-09T13:00:01.044" v="377" actId="27636"/>
          <ac:picMkLst>
            <pc:docMk/>
            <pc:sldMk cId="2894867417" sldId="296"/>
            <ac:picMk id="36" creationId="{EC88C96D-5D72-49C2-8A97-99061895C601}"/>
          </ac:picMkLst>
        </pc:picChg>
        <pc:picChg chg="add">
          <ac:chgData name="Joshua Trick" userId="f015046f-dccb-4e12-918e-e04bd2d987af" providerId="ADAL" clId="{D90A6535-3F08-4C67-8619-C83CEF90A52F}" dt="2017-10-09T13:00:01.044" v="377" actId="27636"/>
          <ac:picMkLst>
            <pc:docMk/>
            <pc:sldMk cId="2894867417" sldId="296"/>
            <ac:picMk id="37" creationId="{FE63E088-D411-4CFB-B175-F2D68568F611}"/>
          </ac:picMkLst>
        </pc:picChg>
        <pc:cxnChg chg="mod">
          <ac:chgData name="Joshua Trick" userId="f015046f-dccb-4e12-918e-e04bd2d987af" providerId="ADAL" clId="{D90A6535-3F08-4C67-8619-C83CEF90A52F}" dt="2017-10-09T13:00:28.203" v="383" actId="1076"/>
          <ac:cxnSpMkLst>
            <pc:docMk/>
            <pc:sldMk cId="2894867417" sldId="296"/>
            <ac:cxnSpMk id="21" creationId="{00000000-0000-0000-0000-000000000000}"/>
          </ac:cxnSpMkLst>
        </pc:cxnChg>
      </pc:sldChg>
      <pc:sldChg chg="delSp modSp add ord">
        <pc:chgData name="Joshua Trick" userId="f015046f-dccb-4e12-918e-e04bd2d987af" providerId="ADAL" clId="{D90A6535-3F08-4C67-8619-C83CEF90A52F}" dt="2017-10-09T13:26:01.297" v="552" actId="27636"/>
        <pc:sldMkLst>
          <pc:docMk/>
          <pc:sldMk cId="2629885620" sldId="297"/>
        </pc:sldMkLst>
        <pc:spChg chg="mod">
          <ac:chgData name="Joshua Trick" userId="f015046f-dccb-4e12-918e-e04bd2d987af" providerId="ADAL" clId="{D90A6535-3F08-4C67-8619-C83CEF90A52F}" dt="2017-10-04T20:06:21.481" v="157" actId="27636"/>
          <ac:spMkLst>
            <pc:docMk/>
            <pc:sldMk cId="2629885620" sldId="297"/>
            <ac:spMk id="2" creationId="{C1D975CD-F514-4885-B4EB-265228B541EF}"/>
          </ac:spMkLst>
        </pc:spChg>
        <pc:spChg chg="del">
          <ac:chgData name="Joshua Trick" userId="f015046f-dccb-4e12-918e-e04bd2d987af" providerId="ADAL" clId="{D90A6535-3F08-4C67-8619-C83CEF90A52F}" dt="2017-10-09T13:17:36.551" v="459" actId="478"/>
          <ac:spMkLst>
            <pc:docMk/>
            <pc:sldMk cId="2629885620" sldId="297"/>
            <ac:spMk id="5" creationId="{00000000-0000-0000-0000-000000000000}"/>
          </ac:spMkLst>
        </pc:spChg>
        <pc:spChg chg="mod">
          <ac:chgData name="Joshua Trick" userId="f015046f-dccb-4e12-918e-e04bd2d987af" providerId="ADAL" clId="{D90A6535-3F08-4C67-8619-C83CEF90A52F}" dt="2017-10-09T13:17:07.309" v="458" actId="20577"/>
          <ac:spMkLst>
            <pc:docMk/>
            <pc:sldMk cId="2629885620" sldId="297"/>
            <ac:spMk id="12" creationId="{00000000-0000-0000-0000-000000000000}"/>
          </ac:spMkLst>
        </pc:spChg>
        <pc:spChg chg="mod">
          <ac:chgData name="Joshua Trick" userId="f015046f-dccb-4e12-918e-e04bd2d987af" providerId="ADAL" clId="{D90A6535-3F08-4C67-8619-C83CEF90A52F}" dt="2017-10-09T13:18:52.015" v="517" actId="20577"/>
          <ac:spMkLst>
            <pc:docMk/>
            <pc:sldMk cId="2629885620" sldId="297"/>
            <ac:spMk id="15" creationId="{00000000-0000-0000-0000-000000000000}"/>
          </ac:spMkLst>
        </pc:spChg>
        <pc:spChg chg="del mod">
          <ac:chgData name="Joshua Trick" userId="f015046f-dccb-4e12-918e-e04bd2d987af" providerId="ADAL" clId="{D90A6535-3F08-4C67-8619-C83CEF90A52F}" dt="2017-10-09T13:15:51.858" v="447" actId="478"/>
          <ac:spMkLst>
            <pc:docMk/>
            <pc:sldMk cId="2629885620" sldId="297"/>
            <ac:spMk id="24" creationId="{00000000-0000-0000-0000-000000000000}"/>
          </ac:spMkLst>
        </pc:spChg>
        <pc:spChg chg="del mod">
          <ac:chgData name="Joshua Trick" userId="f015046f-dccb-4e12-918e-e04bd2d987af" providerId="ADAL" clId="{D90A6535-3F08-4C67-8619-C83CEF90A52F}" dt="2017-10-09T13:15:57.229" v="448" actId="478"/>
          <ac:spMkLst>
            <pc:docMk/>
            <pc:sldMk cId="2629885620" sldId="297"/>
            <ac:spMk id="25" creationId="{00000000-0000-0000-0000-000000000000}"/>
          </ac:spMkLst>
        </pc:spChg>
        <pc:spChg chg="del">
          <ac:chgData name="Joshua Trick" userId="f015046f-dccb-4e12-918e-e04bd2d987af" providerId="ADAL" clId="{D90A6535-3F08-4C67-8619-C83CEF90A52F}" dt="2017-10-09T13:16:14.093" v="450" actId="478"/>
          <ac:spMkLst>
            <pc:docMk/>
            <pc:sldMk cId="2629885620" sldId="297"/>
            <ac:spMk id="26" creationId="{00000000-0000-0000-0000-000000000000}"/>
          </ac:spMkLst>
        </pc:spChg>
        <pc:spChg chg="del mod">
          <ac:chgData name="Joshua Trick" userId="f015046f-dccb-4e12-918e-e04bd2d987af" providerId="ADAL" clId="{D90A6535-3F08-4C67-8619-C83CEF90A52F}" dt="2017-10-09T13:16:38.520" v="454" actId="478"/>
          <ac:spMkLst>
            <pc:docMk/>
            <pc:sldMk cId="2629885620" sldId="297"/>
            <ac:spMk id="28" creationId="{00000000-0000-0000-0000-000000000000}"/>
          </ac:spMkLst>
        </pc:spChg>
        <pc:spChg chg="mod">
          <ac:chgData name="Joshua Trick" userId="f015046f-dccb-4e12-918e-e04bd2d987af" providerId="ADAL" clId="{D90A6535-3F08-4C67-8619-C83CEF90A52F}" dt="2017-10-09T13:16:07.250" v="449" actId="1076"/>
          <ac:spMkLst>
            <pc:docMk/>
            <pc:sldMk cId="2629885620" sldId="297"/>
            <ac:spMk id="32" creationId="{550A812A-5F2E-43DD-A93C-2624C933D218}"/>
          </ac:spMkLst>
        </pc:spChg>
        <pc:spChg chg="mod">
          <ac:chgData name="Joshua Trick" userId="f015046f-dccb-4e12-918e-e04bd2d987af" providerId="ADAL" clId="{D90A6535-3F08-4C67-8619-C83CEF90A52F}" dt="2017-10-09T13:16:30.309" v="452" actId="1076"/>
          <ac:spMkLst>
            <pc:docMk/>
            <pc:sldMk cId="2629885620" sldId="297"/>
            <ac:spMk id="34" creationId="{550A812A-5F2E-43DD-A93C-2624C933D218}"/>
          </ac:spMkLst>
        </pc:spChg>
        <pc:spChg chg="mod">
          <ac:chgData name="Joshua Trick" userId="f015046f-dccb-4e12-918e-e04bd2d987af" providerId="ADAL" clId="{D90A6535-3F08-4C67-8619-C83CEF90A52F}" dt="2017-10-09T13:21:35.933" v="541" actId="20577"/>
          <ac:spMkLst>
            <pc:docMk/>
            <pc:sldMk cId="2629885620" sldId="297"/>
            <ac:spMk id="35" creationId="{00000000-0000-0000-0000-000000000000}"/>
          </ac:spMkLst>
        </pc:spChg>
        <pc:grpChg chg="mod">
          <ac:chgData name="Joshua Trick" userId="f015046f-dccb-4e12-918e-e04bd2d987af" providerId="ADAL" clId="{D90A6535-3F08-4C67-8619-C83CEF90A52F}" dt="2017-10-09T13:15:29.014" v="443" actId="1076"/>
          <ac:grpSpMkLst>
            <pc:docMk/>
            <pc:sldMk cId="2629885620" sldId="297"/>
            <ac:grpSpMk id="17" creationId="{00000000-0000-0000-0000-000000000000}"/>
          </ac:grpSpMkLst>
        </pc:grpChg>
        <pc:grpChg chg="mod">
          <ac:chgData name="Joshua Trick" userId="f015046f-dccb-4e12-918e-e04bd2d987af" providerId="ADAL" clId="{D90A6535-3F08-4C67-8619-C83CEF90A52F}" dt="2017-10-09T13:14:47.137" v="431" actId="1076"/>
          <ac:grpSpMkLst>
            <pc:docMk/>
            <pc:sldMk cId="2629885620" sldId="297"/>
            <ac:grpSpMk id="29" creationId="{00000000-0000-0000-0000-000000000000}"/>
          </ac:grpSpMkLst>
        </pc:grpChg>
        <pc:grpChg chg="mod">
          <ac:chgData name="Joshua Trick" userId="f015046f-dccb-4e12-918e-e04bd2d987af" providerId="ADAL" clId="{D90A6535-3F08-4C67-8619-C83CEF90A52F}" dt="2017-10-09T13:16:22.018" v="451" actId="1076"/>
          <ac:grpSpMkLst>
            <pc:docMk/>
            <pc:sldMk cId="2629885620" sldId="297"/>
            <ac:grpSpMk id="36" creationId="{00000000-0000-0000-0000-000000000000}"/>
          </ac:grpSpMkLst>
        </pc:grpChg>
        <pc:grpChg chg="mod">
          <ac:chgData name="Joshua Trick" userId="f015046f-dccb-4e12-918e-e04bd2d987af" providerId="ADAL" clId="{D90A6535-3F08-4C67-8619-C83CEF90A52F}" dt="2017-10-09T13:16:42.549" v="455" actId="1076"/>
          <ac:grpSpMkLst>
            <pc:docMk/>
            <pc:sldMk cId="2629885620" sldId="297"/>
            <ac:grpSpMk id="37" creationId="{00000000-0000-0000-0000-000000000000}"/>
          </ac:grpSpMkLst>
        </pc:grpChg>
      </pc:sldChg>
      <pc:sldChg chg="modSp add ord">
        <pc:chgData name="Joshua Trick" userId="f015046f-dccb-4e12-918e-e04bd2d987af" providerId="ADAL" clId="{D90A6535-3F08-4C67-8619-C83CEF90A52F}" dt="2017-10-09T13:26:03.842" v="553" actId="27636"/>
        <pc:sldMkLst>
          <pc:docMk/>
          <pc:sldMk cId="4210779656" sldId="298"/>
        </pc:sldMkLst>
        <pc:spChg chg="mod">
          <ac:chgData name="Joshua Trick" userId="f015046f-dccb-4e12-918e-e04bd2d987af" providerId="ADAL" clId="{D90A6535-3F08-4C67-8619-C83CEF90A52F}" dt="2017-10-09T13:18:41.863" v="515" actId="1076"/>
          <ac:spMkLst>
            <pc:docMk/>
            <pc:sldMk cId="4210779656" sldId="298"/>
            <ac:spMk id="2" creationId="{4A972680-CC67-4CC8-949A-CA201FB4D9DD}"/>
          </ac:spMkLst>
        </pc:spChg>
        <pc:spChg chg="mod">
          <ac:chgData name="Joshua Trick" userId="f015046f-dccb-4e12-918e-e04bd2d987af" providerId="ADAL" clId="{D90A6535-3F08-4C67-8619-C83CEF90A52F}" dt="2017-10-09T13:21:32.553" v="536" actId="20577"/>
          <ac:spMkLst>
            <pc:docMk/>
            <pc:sldMk cId="4210779656" sldId="298"/>
            <ac:spMk id="3" creationId="{432E602B-B5E1-47A9-8045-0058D8A8C9A5}"/>
          </ac:spMkLst>
        </pc:spChg>
      </pc:sldChg>
      <pc:sldChg chg="modSp add ord setBg">
        <pc:chgData name="Joshua Trick" userId="f015046f-dccb-4e12-918e-e04bd2d987af" providerId="ADAL" clId="{D90A6535-3F08-4C67-8619-C83CEF90A52F}" dt="2017-10-09T13:25:31.105" v="550" actId="27636"/>
        <pc:sldMkLst>
          <pc:docMk/>
          <pc:sldMk cId="1567458320" sldId="299"/>
        </pc:sldMkLst>
        <pc:spChg chg="mod">
          <ac:chgData name="Joshua Trick" userId="f015046f-dccb-4e12-918e-e04bd2d987af" providerId="ADAL" clId="{D90A6535-3F08-4C67-8619-C83CEF90A52F}" dt="2017-10-04T20:07:27.479" v="161" actId="27636"/>
          <ac:spMkLst>
            <pc:docMk/>
            <pc:sldMk cId="1567458320" sldId="299"/>
            <ac:spMk id="5" creationId="{311F9595-557A-4053-BDED-630B27A68FEC}"/>
          </ac:spMkLst>
        </pc:spChg>
      </pc:sldChg>
      <pc:sldChg chg="add ord">
        <pc:chgData name="Joshua Trick" userId="f015046f-dccb-4e12-918e-e04bd2d987af" providerId="ADAL" clId="{D90A6535-3F08-4C67-8619-C83CEF90A52F}" dt="2017-10-04T20:08:16.245" v="164" actId="27636"/>
        <pc:sldMkLst>
          <pc:docMk/>
          <pc:sldMk cId="1125811823" sldId="300"/>
        </pc:sldMkLst>
      </pc:sldChg>
      <pc:sldChg chg="add">
        <pc:chgData name="Joshua Trick" userId="f015046f-dccb-4e12-918e-e04bd2d987af" providerId="ADAL" clId="{D90A6535-3F08-4C67-8619-C83CEF90A52F}" dt="2017-10-04T20:08:20.050" v="165" actId="27636"/>
        <pc:sldMkLst>
          <pc:docMk/>
          <pc:sldMk cId="1834252012" sldId="301"/>
        </pc:sldMkLst>
      </pc:sldChg>
      <pc:sldChg chg="modSp add del">
        <pc:chgData name="Joshua Trick" userId="f015046f-dccb-4e12-918e-e04bd2d987af" providerId="ADAL" clId="{D90A6535-3F08-4C67-8619-C83CEF90A52F}" dt="2017-10-04T20:08:57.652" v="171" actId="27636"/>
        <pc:sldMkLst>
          <pc:docMk/>
          <pc:sldMk cId="79478653" sldId="302"/>
        </pc:sldMkLst>
        <pc:spChg chg="mod">
          <ac:chgData name="Joshua Trick" userId="f015046f-dccb-4e12-918e-e04bd2d987af" providerId="ADAL" clId="{D90A6535-3F08-4C67-8619-C83CEF90A52F}" dt="2017-10-04T20:08:57.652" v="171" actId="27636"/>
          <ac:spMkLst>
            <pc:docMk/>
            <pc:sldMk cId="79478653" sldId="302"/>
            <ac:spMk id="3" creationId="{327D969C-1399-4993-B414-F8080A050E17}"/>
          </ac:spMkLst>
        </pc:spChg>
      </pc:sldChg>
      <pc:sldChg chg="add">
        <pc:chgData name="Joshua Trick" userId="f015046f-dccb-4e12-918e-e04bd2d987af" providerId="ADAL" clId="{D90A6535-3F08-4C67-8619-C83CEF90A52F}" dt="2017-10-04T20:09:22.392" v="172" actId="27636"/>
        <pc:sldMkLst>
          <pc:docMk/>
          <pc:sldMk cId="2269514854" sldId="303"/>
        </pc:sldMkLst>
      </pc:sldChg>
      <pc:sldChg chg="add">
        <pc:chgData name="Joshua Trick" userId="f015046f-dccb-4e12-918e-e04bd2d987af" providerId="ADAL" clId="{D90A6535-3F08-4C67-8619-C83CEF90A52F}" dt="2017-10-04T20:09:51.148" v="173" actId="27636"/>
        <pc:sldMkLst>
          <pc:docMk/>
          <pc:sldMk cId="38671153" sldId="304"/>
        </pc:sldMkLst>
      </pc:sldChg>
      <pc:sldChg chg="add">
        <pc:chgData name="Joshua Trick" userId="f015046f-dccb-4e12-918e-e04bd2d987af" providerId="ADAL" clId="{D90A6535-3F08-4C67-8619-C83CEF90A52F}" dt="2017-10-04T20:10:19.811" v="175" actId="27636"/>
        <pc:sldMkLst>
          <pc:docMk/>
          <pc:sldMk cId="2862952097" sldId="305"/>
        </pc:sldMkLst>
      </pc:sldChg>
      <pc:sldChg chg="add">
        <pc:chgData name="Joshua Trick" userId="f015046f-dccb-4e12-918e-e04bd2d987af" providerId="ADAL" clId="{D90A6535-3F08-4C67-8619-C83CEF90A52F}" dt="2017-10-04T20:10:27.930" v="176" actId="27636"/>
        <pc:sldMkLst>
          <pc:docMk/>
          <pc:sldMk cId="1042169817" sldId="306"/>
        </pc:sldMkLst>
      </pc:sldChg>
      <pc:sldChg chg="add">
        <pc:chgData name="Joshua Trick" userId="f015046f-dccb-4e12-918e-e04bd2d987af" providerId="ADAL" clId="{D90A6535-3F08-4C67-8619-C83CEF90A52F}" dt="2017-10-04T20:10:42.056" v="177" actId="27636"/>
        <pc:sldMkLst>
          <pc:docMk/>
          <pc:sldMk cId="2987626670" sldId="307"/>
        </pc:sldMkLst>
      </pc:sldChg>
      <pc:sldChg chg="add">
        <pc:chgData name="Joshua Trick" userId="f015046f-dccb-4e12-918e-e04bd2d987af" providerId="ADAL" clId="{D90A6535-3F08-4C67-8619-C83CEF90A52F}" dt="2017-10-04T20:11:11.194" v="178" actId="27636"/>
        <pc:sldMkLst>
          <pc:docMk/>
          <pc:sldMk cId="410759125" sldId="308"/>
        </pc:sldMkLst>
      </pc:sldChg>
      <pc:sldChg chg="add">
        <pc:chgData name="Joshua Trick" userId="f015046f-dccb-4e12-918e-e04bd2d987af" providerId="ADAL" clId="{D90A6535-3F08-4C67-8619-C83CEF90A52F}" dt="2017-10-04T20:11:29.474" v="180" actId="27636"/>
        <pc:sldMkLst>
          <pc:docMk/>
          <pc:sldMk cId="358386472" sldId="309"/>
        </pc:sldMkLst>
      </pc:sldChg>
      <pc:sldChg chg="modSp add ord setBg">
        <pc:chgData name="Joshua Trick" userId="f015046f-dccb-4e12-918e-e04bd2d987af" providerId="ADAL" clId="{D90A6535-3F08-4C67-8619-C83CEF90A52F}" dt="2017-10-09T17:42:08.057" v="716" actId="27636"/>
        <pc:sldMkLst>
          <pc:docMk/>
          <pc:sldMk cId="3477282303" sldId="310"/>
        </pc:sldMkLst>
        <pc:spChg chg="mod">
          <ac:chgData name="Joshua Trick" userId="f015046f-dccb-4e12-918e-e04bd2d987af" providerId="ADAL" clId="{D90A6535-3F08-4C67-8619-C83CEF90A52F}" dt="2017-10-09T13:37:58.637" v="611" actId="20577"/>
          <ac:spMkLst>
            <pc:docMk/>
            <pc:sldMk cId="3477282303" sldId="310"/>
            <ac:spMk id="2" creationId="{143453A1-FC37-4FA4-8DBE-B62AFA5D4036}"/>
          </ac:spMkLst>
        </pc:spChg>
        <pc:spChg chg="mod">
          <ac:chgData name="Joshua Trick" userId="f015046f-dccb-4e12-918e-e04bd2d987af" providerId="ADAL" clId="{D90A6535-3F08-4C67-8619-C83CEF90A52F}" dt="2017-10-09T17:42:08.057" v="716" actId="27636"/>
          <ac:spMkLst>
            <pc:docMk/>
            <pc:sldMk cId="3477282303" sldId="310"/>
            <ac:spMk id="3" creationId="{A0E6EFF2-507A-4961-BAE4-8901BF8B41CB}"/>
          </ac:spMkLst>
        </pc:spChg>
      </pc:sldChg>
      <pc:sldChg chg="modSp add ord setBg">
        <pc:chgData name="Joshua Trick" userId="f015046f-dccb-4e12-918e-e04bd2d987af" providerId="ADAL" clId="{D90A6535-3F08-4C67-8619-C83CEF90A52F}" dt="2017-10-09T13:26:46.236" v="561" actId="27636"/>
        <pc:sldMkLst>
          <pc:docMk/>
          <pc:sldMk cId="3551652294" sldId="311"/>
        </pc:sldMkLst>
        <pc:spChg chg="mod">
          <ac:chgData name="Joshua Trick" userId="f015046f-dccb-4e12-918e-e04bd2d987af" providerId="ADAL" clId="{D90A6535-3F08-4C67-8619-C83CEF90A52F}" dt="2017-10-09T13:26:31.403" v="560" actId="20577"/>
          <ac:spMkLst>
            <pc:docMk/>
            <pc:sldMk cId="3551652294" sldId="311"/>
            <ac:spMk id="2" creationId="{872CF3FC-DE85-4A4B-802F-29333FB801D8}"/>
          </ac:spMkLst>
        </pc:spChg>
      </pc:sldChg>
      <pc:sldMasterChg chg="delSldLayout">
        <pc:chgData name="Joshua Trick" userId="f015046f-dccb-4e12-918e-e04bd2d987af" providerId="ADAL" clId="{D90A6535-3F08-4C67-8619-C83CEF90A52F}" dt="2017-10-04T19:40:05.107" v="4" actId="2696"/>
        <pc:sldMasterMkLst>
          <pc:docMk/>
          <pc:sldMasterMk cId="2418651089" sldId="2147483648"/>
        </pc:sldMasterMkLst>
        <pc:sldLayoutChg chg="del">
          <pc:chgData name="Joshua Trick" userId="f015046f-dccb-4e12-918e-e04bd2d987af" providerId="ADAL" clId="{D90A6535-3F08-4C67-8619-C83CEF90A52F}" dt="2017-10-04T19:40:05.107" v="4" actId="2696"/>
          <pc:sldLayoutMkLst>
            <pc:docMk/>
            <pc:sldMasterMk cId="2418651089" sldId="2147483648"/>
            <pc:sldLayoutMk cId="1290395992" sldId="2147483660"/>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7-09-20T22:44:56.148" idx="8">
    <p:pos x="4086" y="2646"/>
    <p:text>Make sure they create the zip file -- a manual step</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22:44:56.148" idx="8">
    <p:pos x="4086" y="2646"/>
    <p:text>Make sure they create the zip file -- a manual step</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AA3E1-A8BC-49BA-BB55-5B7006CA268A}"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DAB20-8388-4FD7-B4CF-2360D2069BA9}" type="slidenum">
              <a:rPr lang="en-US" smtClean="0"/>
              <a:t>‹#›</a:t>
            </a:fld>
            <a:endParaRPr lang="en-US"/>
          </a:p>
        </p:txBody>
      </p:sp>
    </p:spTree>
    <p:extLst>
      <p:ext uri="{BB962C8B-B14F-4D97-AF65-F5344CB8AC3E}">
        <p14:creationId xmlns:p14="http://schemas.microsoft.com/office/powerpoint/2010/main" val="405463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a:t>
            </a:fld>
            <a:endParaRPr lang="en-US"/>
          </a:p>
        </p:txBody>
      </p:sp>
    </p:spTree>
    <p:extLst>
      <p:ext uri="{BB962C8B-B14F-4D97-AF65-F5344CB8AC3E}">
        <p14:creationId xmlns:p14="http://schemas.microsoft.com/office/powerpoint/2010/main" val="110861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09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367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12</a:t>
            </a:fld>
            <a:endParaRPr lang="en-US"/>
          </a:p>
        </p:txBody>
      </p:sp>
    </p:spTree>
    <p:extLst>
      <p:ext uri="{BB962C8B-B14F-4D97-AF65-F5344CB8AC3E}">
        <p14:creationId xmlns:p14="http://schemas.microsoft.com/office/powerpoint/2010/main" val="269203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13</a:t>
            </a:fld>
            <a:endParaRPr lang="en-US"/>
          </a:p>
        </p:txBody>
      </p:sp>
    </p:spTree>
    <p:extLst>
      <p:ext uri="{BB962C8B-B14F-4D97-AF65-F5344CB8AC3E}">
        <p14:creationId xmlns:p14="http://schemas.microsoft.com/office/powerpoint/2010/main" val="227380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14</a:t>
            </a:fld>
            <a:endParaRPr lang="en-US"/>
          </a:p>
        </p:txBody>
      </p:sp>
    </p:spTree>
    <p:extLst>
      <p:ext uri="{BB962C8B-B14F-4D97-AF65-F5344CB8AC3E}">
        <p14:creationId xmlns:p14="http://schemas.microsoft.com/office/powerpoint/2010/main" val="170374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15</a:t>
            </a:fld>
            <a:endParaRPr lang="en-US"/>
          </a:p>
        </p:txBody>
      </p:sp>
    </p:spTree>
    <p:extLst>
      <p:ext uri="{BB962C8B-B14F-4D97-AF65-F5344CB8AC3E}">
        <p14:creationId xmlns:p14="http://schemas.microsoft.com/office/powerpoint/2010/main" val="10288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16</a:t>
            </a:fld>
            <a:endParaRPr lang="en-US"/>
          </a:p>
        </p:txBody>
      </p:sp>
    </p:spTree>
    <p:extLst>
      <p:ext uri="{BB962C8B-B14F-4D97-AF65-F5344CB8AC3E}">
        <p14:creationId xmlns:p14="http://schemas.microsoft.com/office/powerpoint/2010/main" val="2381613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17</a:t>
            </a:fld>
            <a:endParaRPr lang="en-US"/>
          </a:p>
        </p:txBody>
      </p:sp>
    </p:spTree>
    <p:extLst>
      <p:ext uri="{BB962C8B-B14F-4D97-AF65-F5344CB8AC3E}">
        <p14:creationId xmlns:p14="http://schemas.microsoft.com/office/powerpoint/2010/main" val="3261417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18</a:t>
            </a:fld>
            <a:endParaRPr lang="en-US"/>
          </a:p>
        </p:txBody>
      </p:sp>
    </p:spTree>
    <p:extLst>
      <p:ext uri="{BB962C8B-B14F-4D97-AF65-F5344CB8AC3E}">
        <p14:creationId xmlns:p14="http://schemas.microsoft.com/office/powerpoint/2010/main" val="4049284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19</a:t>
            </a:fld>
            <a:endParaRPr lang="en-US"/>
          </a:p>
        </p:txBody>
      </p:sp>
    </p:spTree>
    <p:extLst>
      <p:ext uri="{BB962C8B-B14F-4D97-AF65-F5344CB8AC3E}">
        <p14:creationId xmlns:p14="http://schemas.microsoft.com/office/powerpoint/2010/main" val="152959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a:t>
            </a:fld>
            <a:endParaRPr lang="en-US"/>
          </a:p>
        </p:txBody>
      </p:sp>
    </p:spTree>
    <p:extLst>
      <p:ext uri="{BB962C8B-B14F-4D97-AF65-F5344CB8AC3E}">
        <p14:creationId xmlns:p14="http://schemas.microsoft.com/office/powerpoint/2010/main" val="152260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20</a:t>
            </a:fld>
            <a:endParaRPr lang="en-US"/>
          </a:p>
        </p:txBody>
      </p:sp>
    </p:spTree>
    <p:extLst>
      <p:ext uri="{BB962C8B-B14F-4D97-AF65-F5344CB8AC3E}">
        <p14:creationId xmlns:p14="http://schemas.microsoft.com/office/powerpoint/2010/main" val="3502406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21</a:t>
            </a:fld>
            <a:endParaRPr lang="en-US"/>
          </a:p>
        </p:txBody>
      </p:sp>
    </p:spTree>
    <p:extLst>
      <p:ext uri="{BB962C8B-B14F-4D97-AF65-F5344CB8AC3E}">
        <p14:creationId xmlns:p14="http://schemas.microsoft.com/office/powerpoint/2010/main" val="3867818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22</a:t>
            </a:fld>
            <a:endParaRPr lang="en-US"/>
          </a:p>
        </p:txBody>
      </p:sp>
    </p:spTree>
    <p:extLst>
      <p:ext uri="{BB962C8B-B14F-4D97-AF65-F5344CB8AC3E}">
        <p14:creationId xmlns:p14="http://schemas.microsoft.com/office/powerpoint/2010/main" val="363834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23</a:t>
            </a:fld>
            <a:endParaRPr lang="en-US"/>
          </a:p>
        </p:txBody>
      </p:sp>
    </p:spTree>
    <p:extLst>
      <p:ext uri="{BB962C8B-B14F-4D97-AF65-F5344CB8AC3E}">
        <p14:creationId xmlns:p14="http://schemas.microsoft.com/office/powerpoint/2010/main" val="125680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24</a:t>
            </a:fld>
            <a:endParaRPr lang="en-US"/>
          </a:p>
        </p:txBody>
      </p:sp>
    </p:spTree>
    <p:extLst>
      <p:ext uri="{BB962C8B-B14F-4D97-AF65-F5344CB8AC3E}">
        <p14:creationId xmlns:p14="http://schemas.microsoft.com/office/powerpoint/2010/main" val="1701646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2927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10/24/2017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075163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26</a:t>
            </a:fld>
            <a:endParaRPr lang="en-US"/>
          </a:p>
        </p:txBody>
      </p:sp>
    </p:spTree>
    <p:extLst>
      <p:ext uri="{BB962C8B-B14F-4D97-AF65-F5344CB8AC3E}">
        <p14:creationId xmlns:p14="http://schemas.microsoft.com/office/powerpoint/2010/main" val="3957030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27</a:t>
            </a:fld>
            <a:endParaRPr lang="en-US"/>
          </a:p>
        </p:txBody>
      </p:sp>
    </p:spTree>
    <p:extLst>
      <p:ext uri="{BB962C8B-B14F-4D97-AF65-F5344CB8AC3E}">
        <p14:creationId xmlns:p14="http://schemas.microsoft.com/office/powerpoint/2010/main" val="2173786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28</a:t>
            </a:fld>
            <a:endParaRPr lang="en-US"/>
          </a:p>
        </p:txBody>
      </p:sp>
    </p:spTree>
    <p:extLst>
      <p:ext uri="{BB962C8B-B14F-4D97-AF65-F5344CB8AC3E}">
        <p14:creationId xmlns:p14="http://schemas.microsoft.com/office/powerpoint/2010/main" val="343499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29</a:t>
            </a:fld>
            <a:endParaRPr lang="en-US"/>
          </a:p>
        </p:txBody>
      </p:sp>
    </p:spTree>
    <p:extLst>
      <p:ext uri="{BB962C8B-B14F-4D97-AF65-F5344CB8AC3E}">
        <p14:creationId xmlns:p14="http://schemas.microsoft.com/office/powerpoint/2010/main" val="401237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a:t>
            </a:fld>
            <a:endParaRPr lang="en-US"/>
          </a:p>
        </p:txBody>
      </p:sp>
    </p:spTree>
    <p:extLst>
      <p:ext uri="{BB962C8B-B14F-4D97-AF65-F5344CB8AC3E}">
        <p14:creationId xmlns:p14="http://schemas.microsoft.com/office/powerpoint/2010/main" val="2414306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30</a:t>
            </a:fld>
            <a:endParaRPr lang="en-US"/>
          </a:p>
        </p:txBody>
      </p:sp>
    </p:spTree>
    <p:extLst>
      <p:ext uri="{BB962C8B-B14F-4D97-AF65-F5344CB8AC3E}">
        <p14:creationId xmlns:p14="http://schemas.microsoft.com/office/powerpoint/2010/main" val="264909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31</a:t>
            </a:fld>
            <a:endParaRPr lang="en-US"/>
          </a:p>
        </p:txBody>
      </p:sp>
    </p:spTree>
    <p:extLst>
      <p:ext uri="{BB962C8B-B14F-4D97-AF65-F5344CB8AC3E}">
        <p14:creationId xmlns:p14="http://schemas.microsoft.com/office/powerpoint/2010/main" val="2552653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2927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10/24/2017 10:05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521516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33</a:t>
            </a:fld>
            <a:endParaRPr lang="en-US"/>
          </a:p>
        </p:txBody>
      </p:sp>
    </p:spTree>
    <p:extLst>
      <p:ext uri="{BB962C8B-B14F-4D97-AF65-F5344CB8AC3E}">
        <p14:creationId xmlns:p14="http://schemas.microsoft.com/office/powerpoint/2010/main" val="3215956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34</a:t>
            </a:fld>
            <a:endParaRPr lang="en-US"/>
          </a:p>
        </p:txBody>
      </p:sp>
    </p:spTree>
    <p:extLst>
      <p:ext uri="{BB962C8B-B14F-4D97-AF65-F5344CB8AC3E}">
        <p14:creationId xmlns:p14="http://schemas.microsoft.com/office/powerpoint/2010/main" val="4075714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35</a:t>
            </a:fld>
            <a:endParaRPr lang="en-US"/>
          </a:p>
        </p:txBody>
      </p:sp>
    </p:spTree>
    <p:extLst>
      <p:ext uri="{BB962C8B-B14F-4D97-AF65-F5344CB8AC3E}">
        <p14:creationId xmlns:p14="http://schemas.microsoft.com/office/powerpoint/2010/main" val="1881509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36</a:t>
            </a:fld>
            <a:endParaRPr lang="en-US"/>
          </a:p>
        </p:txBody>
      </p:sp>
    </p:spTree>
    <p:extLst>
      <p:ext uri="{BB962C8B-B14F-4D97-AF65-F5344CB8AC3E}">
        <p14:creationId xmlns:p14="http://schemas.microsoft.com/office/powerpoint/2010/main" val="2873818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2927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10/24/2017 9:53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964850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38</a:t>
            </a:fld>
            <a:endParaRPr lang="en-US"/>
          </a:p>
        </p:txBody>
      </p:sp>
    </p:spTree>
    <p:extLst>
      <p:ext uri="{BB962C8B-B14F-4D97-AF65-F5344CB8AC3E}">
        <p14:creationId xmlns:p14="http://schemas.microsoft.com/office/powerpoint/2010/main" val="3285287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39</a:t>
            </a:fld>
            <a:endParaRPr lang="en-US"/>
          </a:p>
        </p:txBody>
      </p:sp>
    </p:spTree>
    <p:extLst>
      <p:ext uri="{BB962C8B-B14F-4D97-AF65-F5344CB8AC3E}">
        <p14:creationId xmlns:p14="http://schemas.microsoft.com/office/powerpoint/2010/main" val="306331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a:t>
            </a:fld>
            <a:endParaRPr lang="en-US"/>
          </a:p>
        </p:txBody>
      </p:sp>
    </p:spTree>
    <p:extLst>
      <p:ext uri="{BB962C8B-B14F-4D97-AF65-F5344CB8AC3E}">
        <p14:creationId xmlns:p14="http://schemas.microsoft.com/office/powerpoint/2010/main" val="3800999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40</a:t>
            </a:fld>
            <a:endParaRPr lang="en-US"/>
          </a:p>
        </p:txBody>
      </p:sp>
    </p:spTree>
    <p:extLst>
      <p:ext uri="{BB962C8B-B14F-4D97-AF65-F5344CB8AC3E}">
        <p14:creationId xmlns:p14="http://schemas.microsoft.com/office/powerpoint/2010/main" val="1331368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41</a:t>
            </a:fld>
            <a:endParaRPr lang="en-US"/>
          </a:p>
        </p:txBody>
      </p:sp>
    </p:spTree>
    <p:extLst>
      <p:ext uri="{BB962C8B-B14F-4D97-AF65-F5344CB8AC3E}">
        <p14:creationId xmlns:p14="http://schemas.microsoft.com/office/powerpoint/2010/main" val="1497353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42</a:t>
            </a:fld>
            <a:endParaRPr lang="en-US"/>
          </a:p>
        </p:txBody>
      </p:sp>
    </p:spTree>
    <p:extLst>
      <p:ext uri="{BB962C8B-B14F-4D97-AF65-F5344CB8AC3E}">
        <p14:creationId xmlns:p14="http://schemas.microsoft.com/office/powerpoint/2010/main" val="2860316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43</a:t>
            </a:fld>
            <a:endParaRPr lang="en-US"/>
          </a:p>
        </p:txBody>
      </p:sp>
    </p:spTree>
    <p:extLst>
      <p:ext uri="{BB962C8B-B14F-4D97-AF65-F5344CB8AC3E}">
        <p14:creationId xmlns:p14="http://schemas.microsoft.com/office/powerpoint/2010/main" val="2500160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44</a:t>
            </a:fld>
            <a:endParaRPr lang="en-US"/>
          </a:p>
        </p:txBody>
      </p:sp>
    </p:spTree>
    <p:extLst>
      <p:ext uri="{BB962C8B-B14F-4D97-AF65-F5344CB8AC3E}">
        <p14:creationId xmlns:p14="http://schemas.microsoft.com/office/powerpoint/2010/main" val="3610781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45</a:t>
            </a:fld>
            <a:endParaRPr lang="en-US"/>
          </a:p>
        </p:txBody>
      </p:sp>
    </p:spTree>
    <p:extLst>
      <p:ext uri="{BB962C8B-B14F-4D97-AF65-F5344CB8AC3E}">
        <p14:creationId xmlns:p14="http://schemas.microsoft.com/office/powerpoint/2010/main" val="3261896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46</a:t>
            </a:fld>
            <a:endParaRPr lang="en-US"/>
          </a:p>
        </p:txBody>
      </p:sp>
    </p:spTree>
    <p:extLst>
      <p:ext uri="{BB962C8B-B14F-4D97-AF65-F5344CB8AC3E}">
        <p14:creationId xmlns:p14="http://schemas.microsoft.com/office/powerpoint/2010/main" val="1411510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47</a:t>
            </a:fld>
            <a:endParaRPr lang="en-US"/>
          </a:p>
        </p:txBody>
      </p:sp>
    </p:spTree>
    <p:extLst>
      <p:ext uri="{BB962C8B-B14F-4D97-AF65-F5344CB8AC3E}">
        <p14:creationId xmlns:p14="http://schemas.microsoft.com/office/powerpoint/2010/main" val="31962032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48</a:t>
            </a:fld>
            <a:endParaRPr lang="en-US"/>
          </a:p>
        </p:txBody>
      </p:sp>
    </p:spTree>
    <p:extLst>
      <p:ext uri="{BB962C8B-B14F-4D97-AF65-F5344CB8AC3E}">
        <p14:creationId xmlns:p14="http://schemas.microsoft.com/office/powerpoint/2010/main" val="228555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49</a:t>
            </a:fld>
            <a:endParaRPr lang="en-US"/>
          </a:p>
        </p:txBody>
      </p:sp>
    </p:spTree>
    <p:extLst>
      <p:ext uri="{BB962C8B-B14F-4D97-AF65-F5344CB8AC3E}">
        <p14:creationId xmlns:p14="http://schemas.microsoft.com/office/powerpoint/2010/main" val="282907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a:t>
            </a:fld>
            <a:endParaRPr lang="en-US"/>
          </a:p>
        </p:txBody>
      </p:sp>
    </p:spTree>
    <p:extLst>
      <p:ext uri="{BB962C8B-B14F-4D97-AF65-F5344CB8AC3E}">
        <p14:creationId xmlns:p14="http://schemas.microsoft.com/office/powerpoint/2010/main" val="8453701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94E35-B0D8-4BF8-AEFC-5ED50E818DE1}" type="slidenum">
              <a:rPr lang="en-US" smtClean="0"/>
              <a:t>50</a:t>
            </a:fld>
            <a:endParaRPr lang="en-US"/>
          </a:p>
        </p:txBody>
      </p:sp>
    </p:spTree>
    <p:extLst>
      <p:ext uri="{BB962C8B-B14F-4D97-AF65-F5344CB8AC3E}">
        <p14:creationId xmlns:p14="http://schemas.microsoft.com/office/powerpoint/2010/main" val="723290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51</a:t>
            </a:fld>
            <a:endParaRPr lang="en-US"/>
          </a:p>
        </p:txBody>
      </p:sp>
    </p:spTree>
    <p:extLst>
      <p:ext uri="{BB962C8B-B14F-4D97-AF65-F5344CB8AC3E}">
        <p14:creationId xmlns:p14="http://schemas.microsoft.com/office/powerpoint/2010/main" val="515221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52</a:t>
            </a:fld>
            <a:endParaRPr lang="en-US"/>
          </a:p>
        </p:txBody>
      </p:sp>
    </p:spTree>
    <p:extLst>
      <p:ext uri="{BB962C8B-B14F-4D97-AF65-F5344CB8AC3E}">
        <p14:creationId xmlns:p14="http://schemas.microsoft.com/office/powerpoint/2010/main" val="2322592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53</a:t>
            </a:fld>
            <a:endParaRPr lang="en-US"/>
          </a:p>
        </p:txBody>
      </p:sp>
    </p:spTree>
    <p:extLst>
      <p:ext uri="{BB962C8B-B14F-4D97-AF65-F5344CB8AC3E}">
        <p14:creationId xmlns:p14="http://schemas.microsoft.com/office/powerpoint/2010/main" val="849620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54</a:t>
            </a:fld>
            <a:endParaRPr lang="en-US"/>
          </a:p>
        </p:txBody>
      </p:sp>
    </p:spTree>
    <p:extLst>
      <p:ext uri="{BB962C8B-B14F-4D97-AF65-F5344CB8AC3E}">
        <p14:creationId xmlns:p14="http://schemas.microsoft.com/office/powerpoint/2010/main" val="13446160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55</a:t>
            </a:fld>
            <a:endParaRPr lang="en-US"/>
          </a:p>
        </p:txBody>
      </p:sp>
    </p:spTree>
    <p:extLst>
      <p:ext uri="{BB962C8B-B14F-4D97-AF65-F5344CB8AC3E}">
        <p14:creationId xmlns:p14="http://schemas.microsoft.com/office/powerpoint/2010/main" val="32710720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56</a:t>
            </a:fld>
            <a:endParaRPr lang="en-US"/>
          </a:p>
        </p:txBody>
      </p:sp>
    </p:spTree>
    <p:extLst>
      <p:ext uri="{BB962C8B-B14F-4D97-AF65-F5344CB8AC3E}">
        <p14:creationId xmlns:p14="http://schemas.microsoft.com/office/powerpoint/2010/main" val="19450622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57</a:t>
            </a:fld>
            <a:endParaRPr lang="en-US"/>
          </a:p>
        </p:txBody>
      </p:sp>
    </p:spTree>
    <p:extLst>
      <p:ext uri="{BB962C8B-B14F-4D97-AF65-F5344CB8AC3E}">
        <p14:creationId xmlns:p14="http://schemas.microsoft.com/office/powerpoint/2010/main" val="32244440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58</a:t>
            </a:fld>
            <a:endParaRPr lang="en-US"/>
          </a:p>
        </p:txBody>
      </p:sp>
    </p:spTree>
    <p:extLst>
      <p:ext uri="{BB962C8B-B14F-4D97-AF65-F5344CB8AC3E}">
        <p14:creationId xmlns:p14="http://schemas.microsoft.com/office/powerpoint/2010/main" val="4141275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59</a:t>
            </a:fld>
            <a:endParaRPr lang="en-US"/>
          </a:p>
        </p:txBody>
      </p:sp>
    </p:spTree>
    <p:extLst>
      <p:ext uri="{BB962C8B-B14F-4D97-AF65-F5344CB8AC3E}">
        <p14:creationId xmlns:p14="http://schemas.microsoft.com/office/powerpoint/2010/main" val="315398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a:t>
            </a:fld>
            <a:endParaRPr lang="en-US"/>
          </a:p>
        </p:txBody>
      </p:sp>
    </p:spTree>
    <p:extLst>
      <p:ext uri="{BB962C8B-B14F-4D97-AF65-F5344CB8AC3E}">
        <p14:creationId xmlns:p14="http://schemas.microsoft.com/office/powerpoint/2010/main" val="1379536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60</a:t>
            </a:fld>
            <a:endParaRPr lang="en-US"/>
          </a:p>
        </p:txBody>
      </p:sp>
    </p:spTree>
    <p:extLst>
      <p:ext uri="{BB962C8B-B14F-4D97-AF65-F5344CB8AC3E}">
        <p14:creationId xmlns:p14="http://schemas.microsoft.com/office/powerpoint/2010/main" val="2878258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61</a:t>
            </a:fld>
            <a:endParaRPr lang="en-US"/>
          </a:p>
        </p:txBody>
      </p:sp>
    </p:spTree>
    <p:extLst>
      <p:ext uri="{BB962C8B-B14F-4D97-AF65-F5344CB8AC3E}">
        <p14:creationId xmlns:p14="http://schemas.microsoft.com/office/powerpoint/2010/main" val="20616650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62</a:t>
            </a:fld>
            <a:endParaRPr lang="en-US"/>
          </a:p>
        </p:txBody>
      </p:sp>
    </p:spTree>
    <p:extLst>
      <p:ext uri="{BB962C8B-B14F-4D97-AF65-F5344CB8AC3E}">
        <p14:creationId xmlns:p14="http://schemas.microsoft.com/office/powerpoint/2010/main" val="14583499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63</a:t>
            </a:fld>
            <a:endParaRPr lang="en-US"/>
          </a:p>
        </p:txBody>
      </p:sp>
    </p:spTree>
    <p:extLst>
      <p:ext uri="{BB962C8B-B14F-4D97-AF65-F5344CB8AC3E}">
        <p14:creationId xmlns:p14="http://schemas.microsoft.com/office/powerpoint/2010/main" val="2363492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64</a:t>
            </a:fld>
            <a:endParaRPr lang="en-US"/>
          </a:p>
        </p:txBody>
      </p:sp>
    </p:spTree>
    <p:extLst>
      <p:ext uri="{BB962C8B-B14F-4D97-AF65-F5344CB8AC3E}">
        <p14:creationId xmlns:p14="http://schemas.microsoft.com/office/powerpoint/2010/main" val="2473195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6DAB20-8388-4FD7-B4CF-2360D2069BA9}" type="slidenum">
              <a:rPr lang="en-US" smtClean="0"/>
              <a:t>65</a:t>
            </a:fld>
            <a:endParaRPr lang="en-US"/>
          </a:p>
        </p:txBody>
      </p:sp>
    </p:spTree>
    <p:extLst>
      <p:ext uri="{BB962C8B-B14F-4D97-AF65-F5344CB8AC3E}">
        <p14:creationId xmlns:p14="http://schemas.microsoft.com/office/powerpoint/2010/main" val="246513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516F29-35A7-AE4B-A4B9-89A853AFDCB3}" type="slidenum">
              <a:rPr lang="en-US" smtClean="0"/>
              <a:t>7</a:t>
            </a:fld>
            <a:endParaRPr lang="en-US"/>
          </a:p>
        </p:txBody>
      </p:sp>
    </p:spTree>
    <p:extLst>
      <p:ext uri="{BB962C8B-B14F-4D97-AF65-F5344CB8AC3E}">
        <p14:creationId xmlns:p14="http://schemas.microsoft.com/office/powerpoint/2010/main" val="125227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632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10/24/2017 9:53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662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7951-EF6A-4102-AF7E-8F73479B4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1B3F6-D6AA-4B5A-B11F-4D2CF13FA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74A1D-4A99-4646-8F51-C3D9F9B2EC18}"/>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6C23C22B-4935-4EB8-89C5-C60DADDD9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59193-F22D-48AF-B73F-41E1663201B8}"/>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173718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EA90-C242-492F-87A4-BF9B31EEA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88B2A-26D9-449E-88A7-024BA16A1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4832A-AF9D-4F32-9404-CD97565D0810}"/>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229EA041-36AC-4920-97E3-E9A2CC81E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CADCA-DFAE-45E4-A9CF-CA79553814A3}"/>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344606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95087-5595-492F-B17D-B592348C1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EA9CA-C239-4B73-B343-265DF10D9F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03EFA-F6E3-460B-AA57-8EEB025030AE}"/>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E01B8BE1-4181-4D8A-9EDB-C9C2F6FFA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2C325-25D5-4BDF-94D6-D75718C4E2E6}"/>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119549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w/ 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3353" y="479022"/>
            <a:ext cx="10969053" cy="411480"/>
          </a:xfrm>
          <a:prstGeom prst="rect">
            <a:avLst/>
          </a:prstGeom>
        </p:spPr>
        <p:txBody>
          <a:bodyPr/>
          <a:lstStyle>
            <a:lvl1pPr algn="l">
              <a:defRPr sz="2000" b="0" i="0" baseline="0">
                <a:solidFill>
                  <a:schemeClr val="bg1"/>
                </a:solidFill>
                <a:latin typeface="Segoe UI Light" charset="0"/>
                <a:ea typeface="Segoe UI Light" charset="0"/>
                <a:cs typeface="Segoe UI Light" charset="0"/>
              </a:defRPr>
            </a:lvl1pPr>
          </a:lstStyle>
          <a:p>
            <a:r>
              <a:rPr lang="en-US"/>
              <a:t>Click to Add Slide Title</a:t>
            </a:r>
          </a:p>
        </p:txBody>
      </p:sp>
    </p:spTree>
    <p:extLst>
      <p:ext uri="{BB962C8B-B14F-4D97-AF65-F5344CB8AC3E}">
        <p14:creationId xmlns:p14="http://schemas.microsoft.com/office/powerpoint/2010/main" val="2346405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Picture Placeholder 4"/>
          <p:cNvSpPr>
            <a:spLocks noGrp="1"/>
          </p:cNvSpPr>
          <p:nvPr>
            <p:ph type="pic" sz="quarter" idx="10" hasCustomPrompt="1"/>
          </p:nvPr>
        </p:nvSpPr>
        <p:spPr>
          <a:xfrm>
            <a:off x="6385115" y="2159064"/>
            <a:ext cx="5378549" cy="4079690"/>
          </a:xfrm>
        </p:spPr>
        <p:txBody>
          <a:bodyPr/>
          <a:lstStyle>
            <a:lvl1pPr marL="0" indent="0">
              <a:buNone/>
              <a:defRPr/>
            </a:lvl1pPr>
          </a:lstStyle>
          <a:p>
            <a:r>
              <a:rPr lang="en-US"/>
              <a:t>Click to insert picture</a:t>
            </a:r>
          </a:p>
        </p:txBody>
      </p:sp>
    </p:spTree>
    <p:extLst>
      <p:ext uri="{BB962C8B-B14F-4D97-AF65-F5344CB8AC3E}">
        <p14:creationId xmlns:p14="http://schemas.microsoft.com/office/powerpoint/2010/main" val="366524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38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493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83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60718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54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77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EE11-E95E-4887-883B-B7BF634A2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3B3AD-7F5B-435F-A165-14E9F858BB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80024-34A0-4B3A-BD4C-786BA22CBAC5}"/>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F02E0A26-05D8-4A80-AC7C-D39D3087A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C6415-9CD4-4E11-9642-BDAEC85A450F}"/>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2393467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053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542D-D273-419E-A04D-0C665CE23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74C7B0-A429-40AF-A19F-D046E6FF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6FED29-5B23-40B9-8A71-EECADF19F575}"/>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550D3D3A-043F-447D-B090-7A8F8BFDD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73FA1-2A91-471C-AE3A-32A728871073}"/>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61902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52D3-E409-418E-B380-AB6A1C346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3BEF0-BC01-4137-A829-80A7BD7798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D1EEF-2AD8-40F2-A727-BA683C61CA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65098-6CA9-4F45-A65B-6AF6A5CDB1EB}"/>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6" name="Footer Placeholder 5">
            <a:extLst>
              <a:ext uri="{FF2B5EF4-FFF2-40B4-BE49-F238E27FC236}">
                <a16:creationId xmlns:a16="http://schemas.microsoft.com/office/drawing/2014/main" id="{A353026D-ECAC-4869-B31B-66C7F5302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1F50D-CFC6-4F50-8F03-408FB82A0141}"/>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84369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AE43-EA7E-4C2B-901D-A32633334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F6DB2-7210-4C8C-A02E-D47800DE9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9974D7-E0B0-4425-A4F3-74383B202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62F12D-D4BC-4563-92BB-F59BC9E6C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B3084B-E343-4A77-8F2B-10DCE2E6BD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52E391-3832-4749-93BF-36172718758C}"/>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8" name="Footer Placeholder 7">
            <a:extLst>
              <a:ext uri="{FF2B5EF4-FFF2-40B4-BE49-F238E27FC236}">
                <a16:creationId xmlns:a16="http://schemas.microsoft.com/office/drawing/2014/main" id="{C5608C88-29DB-43E9-A1E0-0CB4ECB301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8E0FF-0792-40E4-B912-047E84DE43A1}"/>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391954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A37E-15DB-43F7-BC6E-CDA9F155A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F154D9-DA43-4CD3-8F59-A84352115A02}"/>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4" name="Footer Placeholder 3">
            <a:extLst>
              <a:ext uri="{FF2B5EF4-FFF2-40B4-BE49-F238E27FC236}">
                <a16:creationId xmlns:a16="http://schemas.microsoft.com/office/drawing/2014/main" id="{F4A2E791-9D52-4819-ADD0-420145FD94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A2E783-2971-44DD-B047-C97BD83D939F}"/>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163779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FCEB-5A71-44AC-B9BD-B911F55BA9A7}"/>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3" name="Footer Placeholder 2">
            <a:extLst>
              <a:ext uri="{FF2B5EF4-FFF2-40B4-BE49-F238E27FC236}">
                <a16:creationId xmlns:a16="http://schemas.microsoft.com/office/drawing/2014/main" id="{43866D29-B39B-41C2-92BD-ED43BFCE38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F46CF-D8FF-4916-98DD-2790C08D014C}"/>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37361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8681-89AB-4598-AD46-99303A5F5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782E20-4660-44ED-A175-1E34BBE17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C2571-F052-4D88-9F62-CC6682E6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3F71B-0D85-457C-9BBE-34B634475722}"/>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6" name="Footer Placeholder 5">
            <a:extLst>
              <a:ext uri="{FF2B5EF4-FFF2-40B4-BE49-F238E27FC236}">
                <a16:creationId xmlns:a16="http://schemas.microsoft.com/office/drawing/2014/main" id="{E733C633-6FD1-4D61-B31C-483987E3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F5976-1706-4EAD-AB70-819252EBE2F0}"/>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9665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64A9-7D50-460A-98F9-11A894A5D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6A2A8-082D-499A-A047-B161EF69E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206B7-C174-4DA7-B9EF-C822AD0EF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0CE3C7-AF93-469F-813F-0F5EE4A284E3}"/>
              </a:ext>
            </a:extLst>
          </p:cNvPr>
          <p:cNvSpPr>
            <a:spLocks noGrp="1"/>
          </p:cNvSpPr>
          <p:nvPr>
            <p:ph type="dt" sz="half" idx="10"/>
          </p:nvPr>
        </p:nvSpPr>
        <p:spPr/>
        <p:txBody>
          <a:bodyPr/>
          <a:lstStyle/>
          <a:p>
            <a:fld id="{2ED1DAAA-4323-4A5E-94AA-12FC6542ACDE}" type="datetimeFigureOut">
              <a:rPr lang="en-US" smtClean="0"/>
              <a:t>10/24/2017</a:t>
            </a:fld>
            <a:endParaRPr lang="en-US"/>
          </a:p>
        </p:txBody>
      </p:sp>
      <p:sp>
        <p:nvSpPr>
          <p:cNvPr id="6" name="Footer Placeholder 5">
            <a:extLst>
              <a:ext uri="{FF2B5EF4-FFF2-40B4-BE49-F238E27FC236}">
                <a16:creationId xmlns:a16="http://schemas.microsoft.com/office/drawing/2014/main" id="{DE5E0494-3D2B-437F-97CE-B99362BF1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D8086-2CB2-4E77-9C2B-E27EB0C7A85E}"/>
              </a:ext>
            </a:extLst>
          </p:cNvPr>
          <p:cNvSpPr>
            <a:spLocks noGrp="1"/>
          </p:cNvSpPr>
          <p:nvPr>
            <p:ph type="sldNum" sz="quarter" idx="12"/>
          </p:nvPr>
        </p:nvSpPr>
        <p:spPr/>
        <p:txBody>
          <a:bodyPr/>
          <a:lstStyle/>
          <a:p>
            <a:fld id="{4EC877A7-DA0A-45C5-ADA6-2D56C73B9B53}" type="slidenum">
              <a:rPr lang="en-US" smtClean="0"/>
              <a:t>‹#›</a:t>
            </a:fld>
            <a:endParaRPr lang="en-US"/>
          </a:p>
        </p:txBody>
      </p:sp>
    </p:spTree>
    <p:extLst>
      <p:ext uri="{BB962C8B-B14F-4D97-AF65-F5344CB8AC3E}">
        <p14:creationId xmlns:p14="http://schemas.microsoft.com/office/powerpoint/2010/main" val="413656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F4CC0-E922-4922-A23C-9AD7B305E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D66A6C-FBF9-4095-8D08-33B85B802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17515-AE90-4EF0-AD1C-75A7A690B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1DAAA-4323-4A5E-94AA-12FC6542ACDE}" type="datetimeFigureOut">
              <a:rPr lang="en-US" smtClean="0"/>
              <a:t>10/24/2017</a:t>
            </a:fld>
            <a:endParaRPr lang="en-US"/>
          </a:p>
        </p:txBody>
      </p:sp>
      <p:sp>
        <p:nvSpPr>
          <p:cNvPr id="5" name="Footer Placeholder 4">
            <a:extLst>
              <a:ext uri="{FF2B5EF4-FFF2-40B4-BE49-F238E27FC236}">
                <a16:creationId xmlns:a16="http://schemas.microsoft.com/office/drawing/2014/main" id="{98C8B547-D4FC-453F-A03D-DE25D5D2F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5A40C8-230A-493D-A8C6-4FE4E11A1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877A7-DA0A-45C5-ADA6-2D56C73B9B53}" type="slidenum">
              <a:rPr lang="en-US" smtClean="0"/>
              <a:t>‹#›</a:t>
            </a:fld>
            <a:endParaRPr lang="en-US"/>
          </a:p>
        </p:txBody>
      </p:sp>
    </p:spTree>
    <p:extLst>
      <p:ext uri="{BB962C8B-B14F-4D97-AF65-F5344CB8AC3E}">
        <p14:creationId xmlns:p14="http://schemas.microsoft.com/office/powerpoint/2010/main" val="241865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19.png"/><Relationship Id="rId5" Type="http://schemas.openxmlformats.org/officeDocument/2006/relationships/image" Target="../media/image23.svg"/><Relationship Id="rId10" Type="http://schemas.openxmlformats.org/officeDocument/2006/relationships/image" Target="../media/image16.svg"/><Relationship Id="rId4" Type="http://schemas.openxmlformats.org/officeDocument/2006/relationships/image" Target="../media/image22.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19.png"/><Relationship Id="rId4" Type="http://schemas.openxmlformats.org/officeDocument/2006/relationships/image" Target="../media/image9.sv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microsoft-teams/schema"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grok.co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fficeDev/microsoft-teams-template-bot-CSharp.gi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fficeDev/microsoft-teams-template-bot-CSharp.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0.xml"/><Relationship Id="rId4" Type="http://schemas.openxmlformats.org/officeDocument/2006/relationships/comments" Target="../comments/commen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ev.botframework.com/bots" TargetMode="External"/><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office/office365/howto/setup-development-environ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support.office.com/en-us/article/About-the-Office-365-admin-center-758befc4-0888-4009-9f14-0d147402fd23" TargetMode="External"/><Relationship Id="rId4" Type="http://schemas.openxmlformats.org/officeDocument/2006/relationships/hyperlink" Target="https://products.office.com/en-us/compare-all-microsoft-office-products?tab=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outlook.office.com/connectors/publish"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apps.dev.microsoft.com/"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apps.dev.microsoft.com/"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ellerdashboard.microsoft.com"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8.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AF93-9CBD-4759-B0E9-A12C55D02DFA}"/>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CBC81B-20AA-4704-9409-2D8E4FDE8669}"/>
              </a:ext>
            </a:extLst>
          </p:cNvPr>
          <p:cNvSpPr>
            <a:spLocks noGrp="1"/>
          </p:cNvSpPr>
          <p:nvPr>
            <p:ph idx="1"/>
          </p:nvPr>
        </p:nvSpPr>
        <p:spPr/>
        <p:txBody>
          <a:bodyPr/>
          <a:lstStyle/>
          <a:p>
            <a:r>
              <a:rPr lang="en-US" dirty="0"/>
              <a:t>Certain slides have been slightly changed, along with the order of a few slides has been altered</a:t>
            </a:r>
          </a:p>
          <a:p>
            <a:endParaRPr lang="en-US" dirty="0"/>
          </a:p>
          <a:p>
            <a:r>
              <a:rPr lang="en-US" dirty="0"/>
              <a:t>This is very new – we would love to know the good and bad parts of this</a:t>
            </a:r>
          </a:p>
        </p:txBody>
      </p:sp>
    </p:spTree>
    <p:extLst>
      <p:ext uri="{BB962C8B-B14F-4D97-AF65-F5344CB8AC3E}">
        <p14:creationId xmlns:p14="http://schemas.microsoft.com/office/powerpoint/2010/main" val="57238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343941" y="0"/>
            <a:ext cx="10515600" cy="1325563"/>
          </a:xfrm>
        </p:spPr>
        <p:txBody>
          <a:bodyPr/>
          <a:lstStyle/>
          <a:p>
            <a:r>
              <a:rPr lang="en-US" dirty="0"/>
              <a:t>Compose Extensions</a:t>
            </a:r>
          </a:p>
        </p:txBody>
      </p:sp>
      <p:pic>
        <p:nvPicPr>
          <p:cNvPr id="3" name="Picture Placeholder 2">
            <a:extLst>
              <a:ext uri="{FF2B5EF4-FFF2-40B4-BE49-F238E27FC236}">
                <a16:creationId xmlns:a16="http://schemas.microsoft.com/office/drawing/2014/main" id="{BE627614-8EF0-47B0-8DBA-1F28543E5B85}"/>
              </a:ext>
            </a:extLst>
          </p:cNvPr>
          <p:cNvPicPr>
            <a:picLocks noGrp="1" noChangeAspect="1"/>
          </p:cNvPicPr>
          <p:nvPr>
            <p:ph type="pic" sz="quarter" idx="10"/>
          </p:nvPr>
        </p:nvPicPr>
        <p:blipFill rotWithShape="1">
          <a:blip r:embed="rId3"/>
          <a:srcRect l="324" t="6531" r="28188" b="-155"/>
          <a:stretch/>
        </p:blipFill>
        <p:spPr>
          <a:xfrm>
            <a:off x="6295616" y="2159064"/>
            <a:ext cx="4372385" cy="3105029"/>
          </a:xfrm>
          <a:prstGeom prst="rect">
            <a:avLst/>
          </a:prstGeom>
        </p:spPr>
      </p:pic>
      <p:pic>
        <p:nvPicPr>
          <p:cNvPr id="18" name="Graphic 17">
            <a:extLst>
              <a:ext uri="{FF2B5EF4-FFF2-40B4-BE49-F238E27FC236}">
                <a16:creationId xmlns:a16="http://schemas.microsoft.com/office/drawing/2014/main" id="{3729B641-B1FF-4DED-9A25-6F82B5DAA1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9955" y="1301597"/>
            <a:ext cx="408282" cy="408282"/>
          </a:xfrm>
          <a:prstGeom prst="rect">
            <a:avLst/>
          </a:prstGeom>
        </p:spPr>
      </p:pic>
      <p:sp>
        <p:nvSpPr>
          <p:cNvPr id="13" name="TextBox 12">
            <a:extLst/>
          </p:cNvPr>
          <p:cNvSpPr txBox="1"/>
          <p:nvPr/>
        </p:nvSpPr>
        <p:spPr>
          <a:xfrm>
            <a:off x="343941" y="2159064"/>
            <a:ext cx="5826761" cy="2899603"/>
          </a:xfrm>
          <a:prstGeom prst="rect">
            <a:avLst/>
          </a:prstGeom>
          <a:noFill/>
        </p:spPr>
        <p:txBody>
          <a:bodyPr wrap="square" lIns="179285" tIns="143428" rIns="179285" bIns="143428" rtlCol="0">
            <a:spAutoFit/>
          </a:bodyPr>
          <a:lstStyle/>
          <a:p>
            <a:pPr defTabSz="914367">
              <a:lnSpc>
                <a:spcPct val="90000"/>
              </a:lnSpc>
              <a:spcAft>
                <a:spcPts val="2400"/>
              </a:spcAft>
            </a:pPr>
            <a:r>
              <a:rPr lang="en-US" sz="2400"/>
              <a:t>Personalize Teams Compose box with your App &amp; Services content </a:t>
            </a:r>
          </a:p>
          <a:p>
            <a:pPr defTabSz="914367">
              <a:lnSpc>
                <a:spcPct val="90000"/>
              </a:lnSpc>
              <a:spcAft>
                <a:spcPts val="2400"/>
              </a:spcAft>
            </a:pPr>
            <a:r>
              <a:rPr lang="en-US" sz="2400"/>
              <a:t>Users can query and insert your app content into conversations</a:t>
            </a:r>
          </a:p>
          <a:p>
            <a:pPr defTabSz="914367">
              <a:lnSpc>
                <a:spcPct val="90000"/>
              </a:lnSpc>
              <a:spcAft>
                <a:spcPts val="2400"/>
              </a:spcAft>
            </a:pPr>
            <a:r>
              <a:rPr lang="en-US" sz="2400">
                <a:solidFill>
                  <a:srgbClr val="D83B01"/>
                </a:solidFill>
              </a:rPr>
              <a:t>Example: lookup and share information from the team knowledge base</a:t>
            </a:r>
          </a:p>
        </p:txBody>
      </p:sp>
      <p:cxnSp>
        <p:nvCxnSpPr>
          <p:cNvPr id="21" name="Straight Connector 20"/>
          <p:cNvCxnSpPr>
            <a:cxnSpLocks/>
          </p:cNvCxnSpPr>
          <p:nvPr/>
        </p:nvCxnSpPr>
        <p:spPr>
          <a:xfrm>
            <a:off x="6960390" y="1825245"/>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8DC84A-BA04-4EC7-8A63-A4739E511411}"/>
              </a:ext>
            </a:extLst>
          </p:cNvPr>
          <p:cNvPicPr>
            <a:picLocks noChangeAspect="1"/>
          </p:cNvPicPr>
          <p:nvPr/>
        </p:nvPicPr>
        <p:blipFill>
          <a:blip r:embed="rId6"/>
          <a:stretch>
            <a:fillRect/>
          </a:stretch>
        </p:blipFill>
        <p:spPr>
          <a:xfrm>
            <a:off x="6295616" y="5364852"/>
            <a:ext cx="4372385" cy="1133764"/>
          </a:xfrm>
          <a:prstGeom prst="rect">
            <a:avLst/>
          </a:prstGeom>
        </p:spPr>
      </p:pic>
      <p:pic>
        <p:nvPicPr>
          <p:cNvPr id="33" name="Graphic 32">
            <a:extLst>
              <a:ext uri="{FF2B5EF4-FFF2-40B4-BE49-F238E27FC236}">
                <a16:creationId xmlns:a16="http://schemas.microsoft.com/office/drawing/2014/main" id="{35993720-838D-438E-826B-91DCF61A7E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10857" y="1301597"/>
            <a:ext cx="408282" cy="408282"/>
          </a:xfrm>
          <a:prstGeom prst="rect">
            <a:avLst/>
          </a:prstGeom>
        </p:spPr>
      </p:pic>
      <p:pic>
        <p:nvPicPr>
          <p:cNvPr id="36" name="Graphic 35">
            <a:extLst>
              <a:ext uri="{FF2B5EF4-FFF2-40B4-BE49-F238E27FC236}">
                <a16:creationId xmlns:a16="http://schemas.microsoft.com/office/drawing/2014/main" id="{EC88C96D-5D72-49C2-8A97-99061895C6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69053" y="1301597"/>
            <a:ext cx="408282" cy="408282"/>
          </a:xfrm>
          <a:prstGeom prst="rect">
            <a:avLst/>
          </a:prstGeom>
        </p:spPr>
      </p:pic>
      <p:pic>
        <p:nvPicPr>
          <p:cNvPr id="37" name="Picture 36">
            <a:extLst>
              <a:ext uri="{FF2B5EF4-FFF2-40B4-BE49-F238E27FC236}">
                <a16:creationId xmlns:a16="http://schemas.microsoft.com/office/drawing/2014/main" id="{FE63E088-D411-4CFB-B175-F2D68568F611}"/>
              </a:ext>
            </a:extLst>
          </p:cNvPr>
          <p:cNvPicPr>
            <a:picLocks noChangeAspect="1"/>
          </p:cNvPicPr>
          <p:nvPr/>
        </p:nvPicPr>
        <p:blipFill>
          <a:blip r:embed="rId11"/>
          <a:stretch>
            <a:fillRect/>
          </a:stretch>
        </p:blipFill>
        <p:spPr>
          <a:xfrm>
            <a:off x="581574" y="1302256"/>
            <a:ext cx="408467" cy="408467"/>
          </a:xfrm>
          <a:prstGeom prst="rect">
            <a:avLst/>
          </a:prstGeom>
        </p:spPr>
      </p:pic>
    </p:spTree>
    <p:extLst>
      <p:ext uri="{BB962C8B-B14F-4D97-AF65-F5344CB8AC3E}">
        <p14:creationId xmlns:p14="http://schemas.microsoft.com/office/powerpoint/2010/main" val="28948674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343941" y="27098"/>
            <a:ext cx="10515600" cy="1325563"/>
          </a:xfrm>
        </p:spPr>
        <p:txBody>
          <a:bodyPr/>
          <a:lstStyle/>
          <a:p>
            <a:r>
              <a:rPr lang="en-US" dirty="0"/>
              <a:t>Connectors</a:t>
            </a:r>
          </a:p>
        </p:txBody>
      </p:sp>
      <p:pic>
        <p:nvPicPr>
          <p:cNvPr id="17" name="Graphic 16">
            <a:extLst>
              <a:ext uri="{FF2B5EF4-FFF2-40B4-BE49-F238E27FC236}">
                <a16:creationId xmlns:a16="http://schemas.microsoft.com/office/drawing/2014/main" id="{6058FEC8-6FD9-4AF8-B6F0-38F22F26D3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857" y="1301597"/>
            <a:ext cx="408282" cy="408282"/>
          </a:xfrm>
          <a:prstGeom prst="rect">
            <a:avLst/>
          </a:prstGeom>
        </p:spPr>
      </p:pic>
      <p:pic>
        <p:nvPicPr>
          <p:cNvPr id="20" name="Graphic 19">
            <a:extLst>
              <a:ext uri="{FF2B5EF4-FFF2-40B4-BE49-F238E27FC236}">
                <a16:creationId xmlns:a16="http://schemas.microsoft.com/office/drawing/2014/main" id="{88AF3B95-ECD8-497D-B711-D02BD40DB6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69053" y="1301597"/>
            <a:ext cx="408282" cy="408282"/>
          </a:xfrm>
          <a:prstGeom prst="rect">
            <a:avLst/>
          </a:prstGeom>
        </p:spPr>
      </p:pic>
      <p:cxnSp>
        <p:nvCxnSpPr>
          <p:cNvPr id="12" name="Straight Connector 11"/>
          <p:cNvCxnSpPr>
            <a:cxnSpLocks/>
          </p:cNvCxnSpPr>
          <p:nvPr/>
        </p:nvCxnSpPr>
        <p:spPr>
          <a:xfrm>
            <a:off x="10189488" y="1840160"/>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p:cNvPr>
          <p:cNvSpPr txBox="1"/>
          <p:nvPr/>
        </p:nvSpPr>
        <p:spPr>
          <a:xfrm>
            <a:off x="343941" y="2159064"/>
            <a:ext cx="5752059" cy="3232001"/>
          </a:xfrm>
          <a:prstGeom prst="rect">
            <a:avLst/>
          </a:prstGeom>
          <a:noFill/>
        </p:spPr>
        <p:txBody>
          <a:bodyPr wrap="square" lIns="179285" tIns="143428" rIns="179285" bIns="143428" rtlCol="0">
            <a:spAutoFit/>
          </a:bodyPr>
          <a:lstStyle/>
          <a:p>
            <a:pPr defTabSz="914367">
              <a:lnSpc>
                <a:spcPct val="90000"/>
              </a:lnSpc>
              <a:spcAft>
                <a:spcPts val="2400"/>
              </a:spcAft>
            </a:pPr>
            <a:r>
              <a:rPr lang="en-US" sz="2800" dirty="0"/>
              <a:t>Push rich interactive cards </a:t>
            </a:r>
            <a:br>
              <a:rPr lang="en-US" sz="2800" dirty="0"/>
            </a:br>
            <a:r>
              <a:rPr lang="en-US" sz="2800" dirty="0"/>
              <a:t>into channels</a:t>
            </a:r>
          </a:p>
          <a:p>
            <a:pPr defTabSz="914367">
              <a:lnSpc>
                <a:spcPct val="90000"/>
              </a:lnSpc>
              <a:spcAft>
                <a:spcPts val="2400"/>
              </a:spcAft>
            </a:pPr>
            <a:r>
              <a:rPr lang="en-US" sz="2800" dirty="0"/>
              <a:t>Users can take quick actions like comment, select options, set a date</a:t>
            </a:r>
          </a:p>
          <a:p>
            <a:pPr defTabSz="914367">
              <a:lnSpc>
                <a:spcPct val="90000"/>
              </a:lnSpc>
              <a:spcAft>
                <a:spcPts val="2400"/>
              </a:spcAft>
            </a:pPr>
            <a:r>
              <a:rPr lang="en-US" sz="2800" dirty="0"/>
              <a:t>Fully supported in both Teams </a:t>
            </a:r>
            <a:br>
              <a:rPr lang="en-US" sz="2800" dirty="0"/>
            </a:br>
            <a:r>
              <a:rPr lang="en-US" sz="2800" dirty="0"/>
              <a:t>and Outlook</a:t>
            </a:r>
          </a:p>
        </p:txBody>
      </p:sp>
      <p:pic>
        <p:nvPicPr>
          <p:cNvPr id="23" name="Picture Placeholder 22">
            <a:extLst>
              <a:ext uri="{FF2B5EF4-FFF2-40B4-BE49-F238E27FC236}">
                <a16:creationId xmlns:a16="http://schemas.microsoft.com/office/drawing/2014/main" id="{007FF0EA-38ED-4634-B434-5585921C6FDD}"/>
              </a:ext>
            </a:extLst>
          </p:cNvPr>
          <p:cNvPicPr>
            <a:picLocks noGrp="1" noChangeAspect="1"/>
          </p:cNvPicPr>
          <p:nvPr>
            <p:ph type="pic" sz="quarter" idx="10"/>
          </p:nvPr>
        </p:nvPicPr>
        <p:blipFill rotWithShape="1">
          <a:blip r:embed="rId7"/>
          <a:srcRect t="-230" b="209"/>
          <a:stretch/>
        </p:blipFill>
        <p:spPr>
          <a:xfrm>
            <a:off x="6354013" y="2159064"/>
            <a:ext cx="5378549" cy="4310743"/>
          </a:xfrm>
          <a:prstGeom prst="rect">
            <a:avLst/>
          </a:prstGeom>
          <a:ln>
            <a:noFill/>
          </a:ln>
          <a:effectLst>
            <a:outerShdw blurRad="292100" dist="139700" dir="2700000" algn="tl" rotWithShape="0">
              <a:srgbClr val="333333">
                <a:alpha val="65000"/>
              </a:srgbClr>
            </a:outerShdw>
          </a:effectLst>
        </p:spPr>
      </p:pic>
      <p:pic>
        <p:nvPicPr>
          <p:cNvPr id="25" name="Graphic 24">
            <a:extLst>
              <a:ext uri="{FF2B5EF4-FFF2-40B4-BE49-F238E27FC236}">
                <a16:creationId xmlns:a16="http://schemas.microsoft.com/office/drawing/2014/main" id="{6381361E-51ED-4682-B02E-470F05524D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39955" y="1301597"/>
            <a:ext cx="408282" cy="408282"/>
          </a:xfrm>
          <a:prstGeom prst="rect">
            <a:avLst/>
          </a:prstGeom>
        </p:spPr>
      </p:pic>
      <p:pic>
        <p:nvPicPr>
          <p:cNvPr id="27" name="Picture 26">
            <a:extLst>
              <a:ext uri="{FF2B5EF4-FFF2-40B4-BE49-F238E27FC236}">
                <a16:creationId xmlns:a16="http://schemas.microsoft.com/office/drawing/2014/main" id="{D2CCA32A-DD9C-41A1-92FA-CCB8F457BA28}"/>
              </a:ext>
            </a:extLst>
          </p:cNvPr>
          <p:cNvPicPr>
            <a:picLocks noChangeAspect="1"/>
          </p:cNvPicPr>
          <p:nvPr/>
        </p:nvPicPr>
        <p:blipFill>
          <a:blip r:embed="rId10"/>
          <a:stretch>
            <a:fillRect/>
          </a:stretch>
        </p:blipFill>
        <p:spPr>
          <a:xfrm>
            <a:off x="581574" y="1302256"/>
            <a:ext cx="408467" cy="408467"/>
          </a:xfrm>
          <a:prstGeom prst="rect">
            <a:avLst/>
          </a:prstGeom>
        </p:spPr>
      </p:pic>
    </p:spTree>
    <p:extLst>
      <p:ext uri="{BB962C8B-B14F-4D97-AF65-F5344CB8AC3E}">
        <p14:creationId xmlns:p14="http://schemas.microsoft.com/office/powerpoint/2010/main" val="1416793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75CD-F514-4885-B4EB-265228B541EF}"/>
              </a:ext>
            </a:extLst>
          </p:cNvPr>
          <p:cNvSpPr>
            <a:spLocks noGrp="1"/>
          </p:cNvSpPr>
          <p:nvPr>
            <p:ph type="title"/>
          </p:nvPr>
        </p:nvSpPr>
        <p:spPr/>
        <p:txBody>
          <a:bodyPr>
            <a:normAutofit fontScale="90000"/>
          </a:bodyPr>
          <a:lstStyle/>
          <a:p>
            <a:r>
              <a:rPr lang="en-US" sz="4800"/>
              <a:t>Building, packaging, and distributing an app</a:t>
            </a:r>
          </a:p>
        </p:txBody>
      </p:sp>
      <p:grpSp>
        <p:nvGrpSpPr>
          <p:cNvPr id="5" name="Group 4">
            <a:extLst>
              <a:ext uri="{FF2B5EF4-FFF2-40B4-BE49-F238E27FC236}">
                <a16:creationId xmlns:a16="http://schemas.microsoft.com/office/drawing/2014/main" id="{25F2341C-51AE-4689-8737-3E4CDC241B10}"/>
              </a:ext>
            </a:extLst>
          </p:cNvPr>
          <p:cNvGrpSpPr/>
          <p:nvPr/>
        </p:nvGrpSpPr>
        <p:grpSpPr>
          <a:xfrm>
            <a:off x="2943744" y="2109537"/>
            <a:ext cx="2796131" cy="3951051"/>
            <a:chOff x="2943744" y="2109537"/>
            <a:chExt cx="2796131" cy="3951051"/>
          </a:xfrm>
        </p:grpSpPr>
        <p:sp>
          <p:nvSpPr>
            <p:cNvPr id="30" name="Freeform: Shape 9">
              <a:extLst>
                <a:ext uri="{FF2B5EF4-FFF2-40B4-BE49-F238E27FC236}">
                  <a16:creationId xmlns:a16="http://schemas.microsoft.com/office/drawing/2014/main" id="{550A812A-5F2E-43DD-A93C-2624C933D218}"/>
                </a:ext>
              </a:extLst>
            </p:cNvPr>
            <p:cNvSpPr/>
            <p:nvPr/>
          </p:nvSpPr>
          <p:spPr>
            <a:xfrm>
              <a:off x="2943744" y="2529014"/>
              <a:ext cx="405264" cy="515689"/>
            </a:xfrm>
            <a:custGeom>
              <a:avLst/>
              <a:gdLst>
                <a:gd name="connsiteX0" fmla="*/ 0 w 405264"/>
                <a:gd name="connsiteY0" fmla="*/ 103138 h 515689"/>
                <a:gd name="connsiteX1" fmla="*/ 202632 w 405264"/>
                <a:gd name="connsiteY1" fmla="*/ 103138 h 515689"/>
                <a:gd name="connsiteX2" fmla="*/ 202632 w 405264"/>
                <a:gd name="connsiteY2" fmla="*/ 0 h 515689"/>
                <a:gd name="connsiteX3" fmla="*/ 405264 w 405264"/>
                <a:gd name="connsiteY3" fmla="*/ 257845 h 515689"/>
                <a:gd name="connsiteX4" fmla="*/ 202632 w 405264"/>
                <a:gd name="connsiteY4" fmla="*/ 515689 h 515689"/>
                <a:gd name="connsiteX5" fmla="*/ 202632 w 405264"/>
                <a:gd name="connsiteY5" fmla="*/ 412551 h 515689"/>
                <a:gd name="connsiteX6" fmla="*/ 0 w 405264"/>
                <a:gd name="connsiteY6" fmla="*/ 412551 h 515689"/>
                <a:gd name="connsiteX7" fmla="*/ 0 w 405264"/>
                <a:gd name="connsiteY7" fmla="*/ 103138 h 5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64" h="515689">
                  <a:moveTo>
                    <a:pt x="0" y="103138"/>
                  </a:moveTo>
                  <a:lnTo>
                    <a:pt x="202632" y="103138"/>
                  </a:lnTo>
                  <a:lnTo>
                    <a:pt x="202632" y="0"/>
                  </a:lnTo>
                  <a:lnTo>
                    <a:pt x="405264" y="257845"/>
                  </a:lnTo>
                  <a:lnTo>
                    <a:pt x="202632" y="515689"/>
                  </a:lnTo>
                  <a:lnTo>
                    <a:pt x="202632" y="412551"/>
                  </a:lnTo>
                  <a:lnTo>
                    <a:pt x="0" y="412551"/>
                  </a:lnTo>
                  <a:lnTo>
                    <a:pt x="0" y="1031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3137" rIns="121577" bIns="103138"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nvGrpSpPr>
            <p:cNvPr id="17" name="Group 16"/>
            <p:cNvGrpSpPr/>
            <p:nvPr/>
          </p:nvGrpSpPr>
          <p:grpSpPr>
            <a:xfrm>
              <a:off x="3474470" y="2109537"/>
              <a:ext cx="2265405" cy="3951051"/>
              <a:chOff x="678339" y="2109537"/>
              <a:chExt cx="2265405" cy="3951051"/>
            </a:xfrm>
          </p:grpSpPr>
          <p:sp>
            <p:nvSpPr>
              <p:cNvPr id="3" name="Rectangle 2"/>
              <p:cNvSpPr/>
              <p:nvPr/>
            </p:nvSpPr>
            <p:spPr bwMode="auto">
              <a:xfrm>
                <a:off x="678339" y="2109537"/>
                <a:ext cx="2265405" cy="13546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Define your app</a:t>
                </a:r>
              </a:p>
            </p:txBody>
          </p:sp>
          <p:sp>
            <p:nvSpPr>
              <p:cNvPr id="12" name="Rectangle 11"/>
              <p:cNvSpPr/>
              <p:nvPr/>
            </p:nvSpPr>
            <p:spPr bwMode="auto">
              <a:xfrm>
                <a:off x="678339" y="3464179"/>
                <a:ext cx="2265405" cy="25964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lvl="0" indent="-182880">
                  <a:spcAft>
                    <a:spcPts val="1200"/>
                  </a:spcAft>
                  <a:buFont typeface="Arial" panose="020B0604020202020204" pitchFamily="34" charset="0"/>
                  <a:buChar char="•"/>
                </a:pPr>
                <a:r>
                  <a:rPr lang="en-US" sz="1400" dirty="0">
                    <a:solidFill>
                      <a:srgbClr val="353535"/>
                    </a:solidFill>
                  </a:rPr>
                  <a:t>Describe app and metadata via </a:t>
                </a:r>
                <a:r>
                  <a:rPr lang="en-US" sz="1400" dirty="0" err="1">
                    <a:solidFill>
                      <a:srgbClr val="353535"/>
                    </a:solidFill>
                  </a:rPr>
                  <a:t>manifest.json</a:t>
                </a:r>
                <a:endParaRPr lang="en-US" sz="1400" dirty="0">
                  <a:solidFill>
                    <a:srgbClr val="353535"/>
                  </a:solidFill>
                </a:endParaRPr>
              </a:p>
              <a:p>
                <a:pPr marL="182880" lvl="0" indent="-182880">
                  <a:spcAft>
                    <a:spcPts val="1200"/>
                  </a:spcAft>
                  <a:buFont typeface="Arial" panose="020B0604020202020204" pitchFamily="34" charset="0"/>
                  <a:buChar char="•"/>
                </a:pPr>
                <a:r>
                  <a:rPr lang="en-US" sz="1400" dirty="0">
                    <a:solidFill>
                      <a:srgbClr val="353535"/>
                    </a:solidFill>
                  </a:rPr>
                  <a:t>Specify which capabilities your app has</a:t>
                </a:r>
              </a:p>
            </p:txBody>
          </p:sp>
        </p:grpSp>
      </p:grpSp>
      <p:grpSp>
        <p:nvGrpSpPr>
          <p:cNvPr id="29" name="Group 28"/>
          <p:cNvGrpSpPr/>
          <p:nvPr/>
        </p:nvGrpSpPr>
        <p:grpSpPr>
          <a:xfrm>
            <a:off x="548026" y="2109534"/>
            <a:ext cx="2265405" cy="3951054"/>
            <a:chOff x="3536015" y="2109534"/>
            <a:chExt cx="2265405" cy="3951054"/>
          </a:xfrm>
        </p:grpSpPr>
        <p:sp>
          <p:nvSpPr>
            <p:cNvPr id="31" name="Rectangle 30"/>
            <p:cNvSpPr/>
            <p:nvPr/>
          </p:nvSpPr>
          <p:spPr bwMode="auto">
            <a:xfrm>
              <a:off x="3536015" y="2109534"/>
              <a:ext cx="2265405" cy="1354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Implement capabilities</a:t>
              </a:r>
            </a:p>
          </p:txBody>
        </p:sp>
        <p:sp>
          <p:nvSpPr>
            <p:cNvPr id="13" name="Rectangle 12"/>
            <p:cNvSpPr/>
            <p:nvPr/>
          </p:nvSpPr>
          <p:spPr bwMode="auto">
            <a:xfrm>
              <a:off x="3536015" y="3464180"/>
              <a:ext cx="2265405" cy="2596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indent="-182880">
                <a:spcAft>
                  <a:spcPts val="600"/>
                </a:spcAft>
                <a:buFont typeface="Arial" panose="020B0604020202020204" pitchFamily="34" charset="0"/>
                <a:buChar char="•"/>
              </a:pPr>
              <a:r>
                <a:rPr lang="en-US" sz="1400">
                  <a:solidFill>
                    <a:srgbClr val="353535"/>
                  </a:solidFill>
                </a:rPr>
                <a:t>Build a bot, tab, connector, or compose extension</a:t>
              </a:r>
            </a:p>
            <a:p>
              <a:pPr marL="182880" indent="-182880">
                <a:spcAft>
                  <a:spcPts val="600"/>
                </a:spcAft>
                <a:buFont typeface="Arial" panose="020B0604020202020204" pitchFamily="34" charset="0"/>
                <a:buChar char="•"/>
              </a:pPr>
              <a:r>
                <a:rPr lang="en-US" sz="1400">
                  <a:solidFill>
                    <a:srgbClr val="353535"/>
                  </a:solidFill>
                </a:rPr>
                <a:t>Implement your web content or server application</a:t>
              </a:r>
            </a:p>
            <a:p>
              <a:pPr marL="182880" indent="-182880">
                <a:spcAft>
                  <a:spcPts val="600"/>
                </a:spcAft>
                <a:buFont typeface="Arial" panose="020B0604020202020204" pitchFamily="34" charset="0"/>
                <a:buChar char="•"/>
              </a:pPr>
              <a:r>
                <a:rPr lang="en-US" sz="1400">
                  <a:solidFill>
                    <a:srgbClr val="353535"/>
                  </a:solidFill>
                </a:rPr>
                <a:t>Leverage Teams helper libraries</a:t>
              </a:r>
            </a:p>
          </p:txBody>
        </p:sp>
      </p:grpSp>
      <p:grpSp>
        <p:nvGrpSpPr>
          <p:cNvPr id="6" name="Group 5">
            <a:extLst>
              <a:ext uri="{FF2B5EF4-FFF2-40B4-BE49-F238E27FC236}">
                <a16:creationId xmlns:a16="http://schemas.microsoft.com/office/drawing/2014/main" id="{42B7DEFE-E001-42F5-8022-C3D6AC16323B}"/>
              </a:ext>
            </a:extLst>
          </p:cNvPr>
          <p:cNvGrpSpPr/>
          <p:nvPr/>
        </p:nvGrpSpPr>
        <p:grpSpPr>
          <a:xfrm>
            <a:off x="5865337" y="2109534"/>
            <a:ext cx="2796131" cy="3951056"/>
            <a:chOff x="5865337" y="2109534"/>
            <a:chExt cx="2796131" cy="3951056"/>
          </a:xfrm>
        </p:grpSpPr>
        <p:sp>
          <p:nvSpPr>
            <p:cNvPr id="32" name="Freeform: Shape 9">
              <a:extLst>
                <a:ext uri="{FF2B5EF4-FFF2-40B4-BE49-F238E27FC236}">
                  <a16:creationId xmlns:a16="http://schemas.microsoft.com/office/drawing/2014/main" id="{550A812A-5F2E-43DD-A93C-2624C933D218}"/>
                </a:ext>
              </a:extLst>
            </p:cNvPr>
            <p:cNvSpPr/>
            <p:nvPr/>
          </p:nvSpPr>
          <p:spPr>
            <a:xfrm>
              <a:off x="5865337" y="2529014"/>
              <a:ext cx="405264" cy="515689"/>
            </a:xfrm>
            <a:custGeom>
              <a:avLst/>
              <a:gdLst>
                <a:gd name="connsiteX0" fmla="*/ 0 w 405264"/>
                <a:gd name="connsiteY0" fmla="*/ 103138 h 515689"/>
                <a:gd name="connsiteX1" fmla="*/ 202632 w 405264"/>
                <a:gd name="connsiteY1" fmla="*/ 103138 h 515689"/>
                <a:gd name="connsiteX2" fmla="*/ 202632 w 405264"/>
                <a:gd name="connsiteY2" fmla="*/ 0 h 515689"/>
                <a:gd name="connsiteX3" fmla="*/ 405264 w 405264"/>
                <a:gd name="connsiteY3" fmla="*/ 257845 h 515689"/>
                <a:gd name="connsiteX4" fmla="*/ 202632 w 405264"/>
                <a:gd name="connsiteY4" fmla="*/ 515689 h 515689"/>
                <a:gd name="connsiteX5" fmla="*/ 202632 w 405264"/>
                <a:gd name="connsiteY5" fmla="*/ 412551 h 515689"/>
                <a:gd name="connsiteX6" fmla="*/ 0 w 405264"/>
                <a:gd name="connsiteY6" fmla="*/ 412551 h 515689"/>
                <a:gd name="connsiteX7" fmla="*/ 0 w 405264"/>
                <a:gd name="connsiteY7" fmla="*/ 103138 h 5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64" h="515689">
                  <a:moveTo>
                    <a:pt x="0" y="103138"/>
                  </a:moveTo>
                  <a:lnTo>
                    <a:pt x="202632" y="103138"/>
                  </a:lnTo>
                  <a:lnTo>
                    <a:pt x="202632" y="0"/>
                  </a:lnTo>
                  <a:lnTo>
                    <a:pt x="405264" y="257845"/>
                  </a:lnTo>
                  <a:lnTo>
                    <a:pt x="202632" y="515689"/>
                  </a:lnTo>
                  <a:lnTo>
                    <a:pt x="202632" y="412551"/>
                  </a:lnTo>
                  <a:lnTo>
                    <a:pt x="0" y="412551"/>
                  </a:lnTo>
                  <a:lnTo>
                    <a:pt x="0" y="103138"/>
                  </a:lnTo>
                  <a:close/>
                </a:path>
              </a:pathLst>
            </a:custGeom>
            <a:solidFill>
              <a:srgbClr val="E9AFA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3137" rIns="121577" bIns="103138"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nvGrpSpPr>
            <p:cNvPr id="36" name="Group 35"/>
            <p:cNvGrpSpPr/>
            <p:nvPr/>
          </p:nvGrpSpPr>
          <p:grpSpPr>
            <a:xfrm>
              <a:off x="6396063" y="2109534"/>
              <a:ext cx="2265405" cy="3951056"/>
              <a:chOff x="6393691" y="2109532"/>
              <a:chExt cx="2265405" cy="3951056"/>
            </a:xfrm>
          </p:grpSpPr>
          <p:sp>
            <p:nvSpPr>
              <p:cNvPr id="33" name="Rectangle 32"/>
              <p:cNvSpPr/>
              <p:nvPr/>
            </p:nvSpPr>
            <p:spPr bwMode="auto">
              <a:xfrm>
                <a:off x="6393691" y="2109532"/>
                <a:ext cx="2265405" cy="13546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Test your app</a:t>
                </a:r>
              </a:p>
            </p:txBody>
          </p:sp>
          <p:sp>
            <p:nvSpPr>
              <p:cNvPr id="14" name="Rectangle 13"/>
              <p:cNvSpPr/>
              <p:nvPr/>
            </p:nvSpPr>
            <p:spPr bwMode="auto">
              <a:xfrm>
                <a:off x="6393691" y="3464180"/>
                <a:ext cx="2265405" cy="2596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indent="-182880">
                  <a:spcAft>
                    <a:spcPts val="600"/>
                  </a:spcAft>
                  <a:buFont typeface="Arial" panose="020B0604020202020204" pitchFamily="34" charset="0"/>
                  <a:buChar char="•"/>
                </a:pPr>
                <a:r>
                  <a:rPr lang="en-US" sz="1400">
                    <a:solidFill>
                      <a:srgbClr val="353535"/>
                    </a:solidFill>
                  </a:rPr>
                  <a:t>Create your app’s zip package</a:t>
                </a:r>
              </a:p>
              <a:p>
                <a:pPr marL="182880" indent="-182880">
                  <a:spcAft>
                    <a:spcPts val="600"/>
                  </a:spcAft>
                  <a:buFont typeface="Arial" panose="020B0604020202020204" pitchFamily="34" charset="0"/>
                  <a:buChar char="•"/>
                </a:pPr>
                <a:r>
                  <a:rPr lang="en-US" sz="1400">
                    <a:solidFill>
                      <a:srgbClr val="353535"/>
                    </a:solidFill>
                  </a:rPr>
                  <a:t>Include manifest and icons</a:t>
                </a:r>
              </a:p>
              <a:p>
                <a:pPr marL="182880" indent="-182880">
                  <a:spcAft>
                    <a:spcPts val="600"/>
                  </a:spcAft>
                  <a:buFont typeface="Arial" panose="020B0604020202020204" pitchFamily="34" charset="0"/>
                  <a:buChar char="•"/>
                </a:pPr>
                <a:r>
                  <a:rPr lang="en-US" sz="1400">
                    <a:solidFill>
                      <a:srgbClr val="353535"/>
                    </a:solidFill>
                  </a:rPr>
                  <a:t>Side load to any team</a:t>
                </a:r>
              </a:p>
            </p:txBody>
          </p:sp>
        </p:grpSp>
      </p:grpSp>
      <p:grpSp>
        <p:nvGrpSpPr>
          <p:cNvPr id="7" name="Group 6">
            <a:extLst>
              <a:ext uri="{FF2B5EF4-FFF2-40B4-BE49-F238E27FC236}">
                <a16:creationId xmlns:a16="http://schemas.microsoft.com/office/drawing/2014/main" id="{00C577E7-F3F2-4385-A931-2033DB6D30CD}"/>
              </a:ext>
            </a:extLst>
          </p:cNvPr>
          <p:cNvGrpSpPr/>
          <p:nvPr/>
        </p:nvGrpSpPr>
        <p:grpSpPr>
          <a:xfrm>
            <a:off x="8786930" y="2109532"/>
            <a:ext cx="2796132" cy="3951056"/>
            <a:chOff x="8786930" y="2109532"/>
            <a:chExt cx="2796132" cy="3951056"/>
          </a:xfrm>
        </p:grpSpPr>
        <p:sp>
          <p:nvSpPr>
            <p:cNvPr id="34" name="Freeform: Shape 9">
              <a:extLst>
                <a:ext uri="{FF2B5EF4-FFF2-40B4-BE49-F238E27FC236}">
                  <a16:creationId xmlns:a16="http://schemas.microsoft.com/office/drawing/2014/main" id="{550A812A-5F2E-43DD-A93C-2624C933D218}"/>
                </a:ext>
              </a:extLst>
            </p:cNvPr>
            <p:cNvSpPr/>
            <p:nvPr/>
          </p:nvSpPr>
          <p:spPr>
            <a:xfrm>
              <a:off x="8786930" y="2529011"/>
              <a:ext cx="405264" cy="515689"/>
            </a:xfrm>
            <a:custGeom>
              <a:avLst/>
              <a:gdLst>
                <a:gd name="connsiteX0" fmla="*/ 0 w 405264"/>
                <a:gd name="connsiteY0" fmla="*/ 103138 h 515689"/>
                <a:gd name="connsiteX1" fmla="*/ 202632 w 405264"/>
                <a:gd name="connsiteY1" fmla="*/ 103138 h 515689"/>
                <a:gd name="connsiteX2" fmla="*/ 202632 w 405264"/>
                <a:gd name="connsiteY2" fmla="*/ 0 h 515689"/>
                <a:gd name="connsiteX3" fmla="*/ 405264 w 405264"/>
                <a:gd name="connsiteY3" fmla="*/ 257845 h 515689"/>
                <a:gd name="connsiteX4" fmla="*/ 202632 w 405264"/>
                <a:gd name="connsiteY4" fmla="*/ 515689 h 515689"/>
                <a:gd name="connsiteX5" fmla="*/ 202632 w 405264"/>
                <a:gd name="connsiteY5" fmla="*/ 412551 h 515689"/>
                <a:gd name="connsiteX6" fmla="*/ 0 w 405264"/>
                <a:gd name="connsiteY6" fmla="*/ 412551 h 515689"/>
                <a:gd name="connsiteX7" fmla="*/ 0 w 405264"/>
                <a:gd name="connsiteY7" fmla="*/ 103138 h 5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64" h="515689">
                  <a:moveTo>
                    <a:pt x="0" y="103138"/>
                  </a:moveTo>
                  <a:lnTo>
                    <a:pt x="202632" y="103138"/>
                  </a:lnTo>
                  <a:lnTo>
                    <a:pt x="202632" y="0"/>
                  </a:lnTo>
                  <a:lnTo>
                    <a:pt x="405264" y="257845"/>
                  </a:lnTo>
                  <a:lnTo>
                    <a:pt x="202632" y="515689"/>
                  </a:lnTo>
                  <a:lnTo>
                    <a:pt x="202632" y="412551"/>
                  </a:lnTo>
                  <a:lnTo>
                    <a:pt x="0" y="412551"/>
                  </a:lnTo>
                  <a:lnTo>
                    <a:pt x="0" y="103138"/>
                  </a:lnTo>
                  <a:close/>
                </a:path>
              </a:pathLst>
            </a:custGeom>
            <a:solidFill>
              <a:srgbClr val="E9AFA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3137" rIns="121577" bIns="103138"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nvGrpSpPr>
            <p:cNvPr id="37" name="Group 36"/>
            <p:cNvGrpSpPr/>
            <p:nvPr/>
          </p:nvGrpSpPr>
          <p:grpSpPr>
            <a:xfrm>
              <a:off x="9317656" y="2109532"/>
              <a:ext cx="2265406" cy="3951056"/>
              <a:chOff x="9251366" y="2109532"/>
              <a:chExt cx="2265406" cy="3951056"/>
            </a:xfrm>
          </p:grpSpPr>
          <p:sp>
            <p:nvSpPr>
              <p:cNvPr id="35" name="Rectangle 34"/>
              <p:cNvSpPr/>
              <p:nvPr/>
            </p:nvSpPr>
            <p:spPr bwMode="auto">
              <a:xfrm>
                <a:off x="9251367" y="2109532"/>
                <a:ext cx="2265405" cy="135464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Upload to the Store</a:t>
                </a:r>
              </a:p>
            </p:txBody>
          </p:sp>
          <p:sp>
            <p:nvSpPr>
              <p:cNvPr id="15" name="Rectangle 14"/>
              <p:cNvSpPr/>
              <p:nvPr/>
            </p:nvSpPr>
            <p:spPr bwMode="auto">
              <a:xfrm>
                <a:off x="9251366" y="3464180"/>
                <a:ext cx="2265405" cy="2596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65760" rIns="274320" bIns="365760" numCol="1" spcCol="0" rtlCol="0" fromWordArt="0" anchor="t" anchorCtr="0" forceAA="0" compatLnSpc="1">
                <a:prstTxWarp prst="textNoShape">
                  <a:avLst/>
                </a:prstTxWarp>
                <a:noAutofit/>
              </a:bodyPr>
              <a:lstStyle/>
              <a:p>
                <a:pPr marL="182880" indent="-182880">
                  <a:spcAft>
                    <a:spcPts val="600"/>
                  </a:spcAft>
                  <a:buFont typeface="Arial" panose="020B0604020202020204" pitchFamily="34" charset="0"/>
                  <a:buChar char="•"/>
                </a:pPr>
                <a:r>
                  <a:rPr lang="en-US" sz="1400" dirty="0">
                    <a:solidFill>
                      <a:srgbClr val="353535"/>
                    </a:solidFill>
                  </a:rPr>
                  <a:t>Upload your package to the Microsoft Store!</a:t>
                </a:r>
              </a:p>
            </p:txBody>
          </p:sp>
        </p:grpSp>
      </p:grpSp>
    </p:spTree>
    <p:extLst>
      <p:ext uri="{BB962C8B-B14F-4D97-AF65-F5344CB8AC3E}">
        <p14:creationId xmlns:p14="http://schemas.microsoft.com/office/powerpoint/2010/main" val="26298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680-CC67-4CC8-949A-CA201FB4D9DD}"/>
              </a:ext>
            </a:extLst>
          </p:cNvPr>
          <p:cNvSpPr>
            <a:spLocks noGrp="1"/>
          </p:cNvSpPr>
          <p:nvPr>
            <p:ph type="title"/>
          </p:nvPr>
        </p:nvSpPr>
        <p:spPr>
          <a:xfrm>
            <a:off x="838200" y="365125"/>
            <a:ext cx="10515600" cy="1325563"/>
          </a:xfrm>
        </p:spPr>
        <p:txBody>
          <a:bodyPr/>
          <a:lstStyle/>
          <a:p>
            <a:r>
              <a:rPr lang="en-US" dirty="0"/>
              <a:t>App Manifest basics</a:t>
            </a:r>
          </a:p>
        </p:txBody>
      </p:sp>
      <p:sp>
        <p:nvSpPr>
          <p:cNvPr id="3" name="Text Placeholder 2">
            <a:extLst>
              <a:ext uri="{FF2B5EF4-FFF2-40B4-BE49-F238E27FC236}">
                <a16:creationId xmlns:a16="http://schemas.microsoft.com/office/drawing/2014/main" id="{432E602B-B5E1-47A9-8045-0058D8A8C9A5}"/>
              </a:ext>
            </a:extLst>
          </p:cNvPr>
          <p:cNvSpPr>
            <a:spLocks noGrp="1"/>
          </p:cNvSpPr>
          <p:nvPr>
            <p:ph type="body" sz="quarter" idx="10"/>
          </p:nvPr>
        </p:nvSpPr>
        <p:spPr>
          <a:xfrm>
            <a:off x="838200" y="1690688"/>
            <a:ext cx="11655078" cy="4921797"/>
          </a:xfrm>
        </p:spPr>
        <p:txBody>
          <a:bodyPr/>
          <a:lstStyle/>
          <a:p>
            <a:r>
              <a:rPr lang="en-US" dirty="0"/>
              <a:t>JSON file describing your app</a:t>
            </a:r>
          </a:p>
          <a:p>
            <a:r>
              <a:rPr lang="en-US" dirty="0"/>
              <a:t>Name, icon, description, and other properties</a:t>
            </a:r>
          </a:p>
          <a:p>
            <a:r>
              <a:rPr lang="en-US" dirty="0"/>
              <a:t>List of capabilities and supported contexts</a:t>
            </a:r>
          </a:p>
          <a:p>
            <a:pPr lvl="1"/>
            <a:r>
              <a:rPr lang="en-US" dirty="0"/>
              <a:t>Tab URLs</a:t>
            </a:r>
          </a:p>
          <a:p>
            <a:pPr lvl="1"/>
            <a:r>
              <a:rPr lang="en-US" dirty="0"/>
              <a:t>Bot ID and commands</a:t>
            </a:r>
          </a:p>
          <a:p>
            <a:pPr lvl="1"/>
            <a:r>
              <a:rPr lang="en-US" dirty="0"/>
              <a:t>Compose extension ID and commands</a:t>
            </a:r>
          </a:p>
          <a:p>
            <a:pPr lvl="1"/>
            <a:r>
              <a:rPr lang="en-US" dirty="0"/>
              <a:t>Connector ID</a:t>
            </a:r>
          </a:p>
          <a:p>
            <a:r>
              <a:rPr lang="en-US" dirty="0"/>
              <a:t>Permissions and security metadata</a:t>
            </a:r>
          </a:p>
          <a:p>
            <a:r>
              <a:rPr lang="en-US" dirty="0">
                <a:hlinkClick r:id="rId3"/>
              </a:rPr>
              <a:t>Complete reference</a:t>
            </a:r>
            <a:endParaRPr lang="en-US" dirty="0"/>
          </a:p>
        </p:txBody>
      </p:sp>
    </p:spTree>
    <p:extLst>
      <p:ext uri="{BB962C8B-B14F-4D97-AF65-F5344CB8AC3E}">
        <p14:creationId xmlns:p14="http://schemas.microsoft.com/office/powerpoint/2010/main" val="42107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217A-CC31-4F7B-AB75-BEF3065EB323}"/>
              </a:ext>
            </a:extLst>
          </p:cNvPr>
          <p:cNvSpPr>
            <a:spLocks noGrp="1"/>
          </p:cNvSpPr>
          <p:nvPr>
            <p:ph type="title"/>
          </p:nvPr>
        </p:nvSpPr>
        <p:spPr/>
        <p:txBody>
          <a:bodyPr/>
          <a:lstStyle/>
          <a:p>
            <a:r>
              <a:rPr lang="en-US" dirty="0"/>
              <a:t>Deploy to Azure from Visual Studio</a:t>
            </a:r>
          </a:p>
        </p:txBody>
      </p:sp>
      <p:sp>
        <p:nvSpPr>
          <p:cNvPr id="3" name="Content Placeholder 2">
            <a:extLst>
              <a:ext uri="{FF2B5EF4-FFF2-40B4-BE49-F238E27FC236}">
                <a16:creationId xmlns:a16="http://schemas.microsoft.com/office/drawing/2014/main" id="{0DC43230-48B1-4AFD-B870-A39400FC2596}"/>
              </a:ext>
            </a:extLst>
          </p:cNvPr>
          <p:cNvSpPr>
            <a:spLocks noGrp="1"/>
          </p:cNvSpPr>
          <p:nvPr>
            <p:ph idx="1"/>
          </p:nvPr>
        </p:nvSpPr>
        <p:spPr/>
        <p:txBody>
          <a:bodyPr/>
          <a:lstStyle/>
          <a:p>
            <a:r>
              <a:rPr lang="en-US" dirty="0">
                <a:hlinkClick r:id="rId3"/>
              </a:rPr>
              <a:t>https://docs.microsoft.com/en-us/azure/app-service/app-service-web-get-started-dotnet</a:t>
            </a:r>
            <a:endParaRPr lang="en-US" dirty="0"/>
          </a:p>
          <a:p>
            <a:endParaRPr lang="en-US" dirty="0"/>
          </a:p>
        </p:txBody>
      </p:sp>
    </p:spTree>
    <p:extLst>
      <p:ext uri="{BB962C8B-B14F-4D97-AF65-F5344CB8AC3E}">
        <p14:creationId xmlns:p14="http://schemas.microsoft.com/office/powerpoint/2010/main" val="426180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B36CCE-FC7F-4173-9530-EBB3B87DD63C}"/>
              </a:ext>
            </a:extLst>
          </p:cNvPr>
          <p:cNvSpPr>
            <a:spLocks noGrp="1"/>
          </p:cNvSpPr>
          <p:nvPr>
            <p:ph type="title"/>
          </p:nvPr>
        </p:nvSpPr>
        <p:spPr>
          <a:xfrm>
            <a:off x="292125" y="219075"/>
            <a:ext cx="10515600" cy="1325563"/>
          </a:xfrm>
        </p:spPr>
        <p:txBody>
          <a:bodyPr/>
          <a:lstStyle/>
          <a:p>
            <a:r>
              <a:rPr lang="en-US" dirty="0"/>
              <a:t>Launch </a:t>
            </a:r>
            <a:r>
              <a:rPr lang="en-US" dirty="0" err="1"/>
              <a:t>ngrok</a:t>
            </a:r>
            <a:endParaRPr lang="en-US" dirty="0"/>
          </a:p>
        </p:txBody>
      </p:sp>
      <p:sp>
        <p:nvSpPr>
          <p:cNvPr id="4" name="Text Placeholder 3">
            <a:extLst>
              <a:ext uri="{FF2B5EF4-FFF2-40B4-BE49-F238E27FC236}">
                <a16:creationId xmlns:a16="http://schemas.microsoft.com/office/drawing/2014/main" id="{A630C83D-8028-40AE-84B5-155B3CC7E817}"/>
              </a:ext>
            </a:extLst>
          </p:cNvPr>
          <p:cNvSpPr>
            <a:spLocks noGrp="1"/>
          </p:cNvSpPr>
          <p:nvPr>
            <p:ph type="body" sz="quarter" idx="10"/>
          </p:nvPr>
        </p:nvSpPr>
        <p:spPr>
          <a:xfrm>
            <a:off x="268461" y="1378377"/>
            <a:ext cx="11655078" cy="3716787"/>
          </a:xfrm>
        </p:spPr>
        <p:txBody>
          <a:bodyPr/>
          <a:lstStyle/>
          <a:p>
            <a:pPr marL="0" indent="0">
              <a:buNone/>
            </a:pPr>
            <a:r>
              <a:rPr lang="en-US" dirty="0" err="1">
                <a:latin typeface="+mn-lt"/>
                <a:hlinkClick r:id="rId3"/>
              </a:rPr>
              <a:t>Ngrok</a:t>
            </a:r>
            <a:r>
              <a:rPr lang="en-US" dirty="0">
                <a:latin typeface="+mn-lt"/>
              </a:rPr>
              <a:t> is an awesome tool that opens up localhost and a port as a publicly available URL</a:t>
            </a:r>
          </a:p>
          <a:p>
            <a:pPr marL="742950" indent="-742950">
              <a:buFont typeface="+mj-lt"/>
              <a:buAutoNum type="arabicPeriod"/>
            </a:pPr>
            <a:r>
              <a:rPr lang="en-US" sz="3200" dirty="0">
                <a:latin typeface="+mn-lt"/>
              </a:rPr>
              <a:t>Open up the command line</a:t>
            </a:r>
          </a:p>
          <a:p>
            <a:pPr marL="742950" indent="-742950">
              <a:buFont typeface="+mj-lt"/>
              <a:buAutoNum type="arabicPeriod"/>
            </a:pPr>
            <a:r>
              <a:rPr lang="en-US" sz="3200" dirty="0">
                <a:latin typeface="+mn-lt"/>
              </a:rPr>
              <a:t>Navigate to where you downloaded and extracted </a:t>
            </a:r>
            <a:r>
              <a:rPr lang="en-US" sz="3200" dirty="0" err="1">
                <a:latin typeface="+mn-lt"/>
              </a:rPr>
              <a:t>ngrok</a:t>
            </a:r>
            <a:endParaRPr lang="en-US" sz="3200" dirty="0">
              <a:latin typeface="+mn-lt"/>
            </a:endParaRPr>
          </a:p>
          <a:p>
            <a:pPr marL="742950" indent="-742950">
              <a:buFont typeface="+mj-lt"/>
              <a:buAutoNum type="arabicPeriod"/>
            </a:pPr>
            <a:r>
              <a:rPr lang="en-US" sz="3200" dirty="0">
                <a:latin typeface="+mn-lt"/>
              </a:rPr>
              <a:t>Run this command:</a:t>
            </a:r>
            <a:br>
              <a:rPr lang="en-US" sz="3200" dirty="0">
                <a:latin typeface="+mn-lt"/>
              </a:rPr>
            </a:br>
            <a:r>
              <a:rPr lang="en-US" sz="2800" dirty="0" err="1">
                <a:solidFill>
                  <a:srgbClr val="D83B01"/>
                </a:solidFill>
                <a:latin typeface="Consolas" panose="020B0609020204030204" pitchFamily="49" charset="0"/>
              </a:rPr>
              <a:t>ngrok</a:t>
            </a:r>
            <a:r>
              <a:rPr lang="en-US" sz="2800" dirty="0">
                <a:solidFill>
                  <a:srgbClr val="D83B01"/>
                </a:solidFill>
                <a:latin typeface="Consolas" panose="020B0609020204030204" pitchFamily="49" charset="0"/>
              </a:rPr>
              <a:t> http 3979 --host-header=</a:t>
            </a:r>
            <a:r>
              <a:rPr lang="en-US" dirty="0">
                <a:solidFill>
                  <a:srgbClr val="D83B01"/>
                </a:solidFill>
                <a:latin typeface="Consolas" panose="020B0609020204030204" pitchFamily="49" charset="0"/>
              </a:rPr>
              <a:t>localhost</a:t>
            </a:r>
            <a:endParaRPr lang="en-US" sz="2800" dirty="0">
              <a:solidFill>
                <a:srgbClr val="D83B01"/>
              </a:solidFill>
              <a:latin typeface="Consolas" panose="020B0609020204030204" pitchFamily="49" charset="0"/>
            </a:endParaRPr>
          </a:p>
          <a:p>
            <a:pPr marL="742950" indent="-742950">
              <a:buFont typeface="+mj-lt"/>
              <a:buAutoNum type="arabicPeriod"/>
            </a:pPr>
            <a:r>
              <a:rPr lang="en-US" sz="3200" dirty="0">
                <a:latin typeface="+mn-lt"/>
              </a:rPr>
              <a:t>Navigate to the HTTPS forwarding URL</a:t>
            </a:r>
          </a:p>
        </p:txBody>
      </p:sp>
      <p:pic>
        <p:nvPicPr>
          <p:cNvPr id="2" name="Picture 1">
            <a:extLst>
              <a:ext uri="{FF2B5EF4-FFF2-40B4-BE49-F238E27FC236}">
                <a16:creationId xmlns:a16="http://schemas.microsoft.com/office/drawing/2014/main" id="{371B79F5-B58B-4683-B61B-19667C49C135}"/>
              </a:ext>
            </a:extLst>
          </p:cNvPr>
          <p:cNvPicPr>
            <a:picLocks noChangeAspect="1"/>
          </p:cNvPicPr>
          <p:nvPr/>
        </p:nvPicPr>
        <p:blipFill>
          <a:blip r:embed="rId4"/>
          <a:stretch>
            <a:fillRect/>
          </a:stretch>
        </p:blipFill>
        <p:spPr>
          <a:xfrm>
            <a:off x="326557" y="4864643"/>
            <a:ext cx="9523573" cy="1816289"/>
          </a:xfrm>
          <a:prstGeom prst="rect">
            <a:avLst/>
          </a:prstGeom>
        </p:spPr>
      </p:pic>
      <p:sp>
        <p:nvSpPr>
          <p:cNvPr id="5" name="Rectangle 4">
            <a:extLst>
              <a:ext uri="{FF2B5EF4-FFF2-40B4-BE49-F238E27FC236}">
                <a16:creationId xmlns:a16="http://schemas.microsoft.com/office/drawing/2014/main" id="{6A28E648-9C0B-4258-AAC5-E9CBDE0BDC0B}"/>
              </a:ext>
            </a:extLst>
          </p:cNvPr>
          <p:cNvSpPr/>
          <p:nvPr/>
        </p:nvSpPr>
        <p:spPr bwMode="auto">
          <a:xfrm>
            <a:off x="10007925" y="3827186"/>
            <a:ext cx="1597456" cy="18162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Note: 3979 can be replaced with the port you are running on</a:t>
            </a:r>
          </a:p>
        </p:txBody>
      </p:sp>
    </p:spTree>
    <p:extLst>
      <p:ext uri="{BB962C8B-B14F-4D97-AF65-F5344CB8AC3E}">
        <p14:creationId xmlns:p14="http://schemas.microsoft.com/office/powerpoint/2010/main" val="183425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B744-008A-4158-9055-E5B3586ACEDA}"/>
              </a:ext>
            </a:extLst>
          </p:cNvPr>
          <p:cNvSpPr>
            <a:spLocks noGrp="1"/>
          </p:cNvSpPr>
          <p:nvPr>
            <p:ph type="title"/>
          </p:nvPr>
        </p:nvSpPr>
        <p:spPr/>
        <p:txBody>
          <a:bodyPr/>
          <a:lstStyle/>
          <a:p>
            <a:r>
              <a:rPr lang="en-US" dirty="0"/>
              <a:t>Move Teams to ‘Developer preview’ mode </a:t>
            </a:r>
          </a:p>
        </p:txBody>
      </p:sp>
      <p:sp>
        <p:nvSpPr>
          <p:cNvPr id="3" name="Content Placeholder 2">
            <a:extLst>
              <a:ext uri="{FF2B5EF4-FFF2-40B4-BE49-F238E27FC236}">
                <a16:creationId xmlns:a16="http://schemas.microsoft.com/office/drawing/2014/main" id="{1D7B63AD-229B-46A7-8614-061EF5F7153F}"/>
              </a:ext>
            </a:extLst>
          </p:cNvPr>
          <p:cNvSpPr>
            <a:spLocks noGrp="1"/>
          </p:cNvSpPr>
          <p:nvPr>
            <p:ph idx="1"/>
          </p:nvPr>
        </p:nvSpPr>
        <p:spPr/>
        <p:txBody>
          <a:bodyPr/>
          <a:lstStyle/>
          <a:p>
            <a:r>
              <a:rPr lang="en-US" dirty="0"/>
              <a:t>Click circle of user in the lower left hand corner</a:t>
            </a:r>
          </a:p>
          <a:p>
            <a:r>
              <a:rPr lang="en-US" dirty="0"/>
              <a:t>Click ‘About’</a:t>
            </a:r>
          </a:p>
          <a:p>
            <a:r>
              <a:rPr lang="en-US" dirty="0"/>
              <a:t>Click ‘Developer</a:t>
            </a:r>
          </a:p>
          <a:p>
            <a:pPr marL="0" indent="0">
              <a:buNone/>
            </a:pPr>
            <a:r>
              <a:rPr lang="en-US" dirty="0"/>
              <a:t>             preview’</a:t>
            </a:r>
          </a:p>
        </p:txBody>
      </p:sp>
      <p:pic>
        <p:nvPicPr>
          <p:cNvPr id="4" name="Picture 3">
            <a:extLst>
              <a:ext uri="{FF2B5EF4-FFF2-40B4-BE49-F238E27FC236}">
                <a16:creationId xmlns:a16="http://schemas.microsoft.com/office/drawing/2014/main" id="{0E7D31AF-F109-4DE7-BB54-7E3B785B4545}"/>
              </a:ext>
            </a:extLst>
          </p:cNvPr>
          <p:cNvPicPr>
            <a:picLocks noChangeAspect="1"/>
          </p:cNvPicPr>
          <p:nvPr/>
        </p:nvPicPr>
        <p:blipFill>
          <a:blip r:embed="rId3"/>
          <a:stretch>
            <a:fillRect/>
          </a:stretch>
        </p:blipFill>
        <p:spPr>
          <a:xfrm>
            <a:off x="4364665" y="2324451"/>
            <a:ext cx="7690376" cy="4390010"/>
          </a:xfrm>
          <a:prstGeom prst="rect">
            <a:avLst/>
          </a:prstGeom>
        </p:spPr>
      </p:pic>
    </p:spTree>
    <p:extLst>
      <p:ext uri="{BB962C8B-B14F-4D97-AF65-F5344CB8AC3E}">
        <p14:creationId xmlns:p14="http://schemas.microsoft.com/office/powerpoint/2010/main" val="324967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EDF3-59F6-44CF-AC0A-36E7E680A975}"/>
              </a:ext>
            </a:extLst>
          </p:cNvPr>
          <p:cNvSpPr>
            <a:spLocks noGrp="1"/>
          </p:cNvSpPr>
          <p:nvPr>
            <p:ph type="title"/>
          </p:nvPr>
        </p:nvSpPr>
        <p:spPr/>
        <p:txBody>
          <a:bodyPr/>
          <a:lstStyle/>
          <a:p>
            <a:r>
              <a:rPr lang="en-US" dirty="0"/>
              <a:t>Clone GitHub Repo and Load Solution</a:t>
            </a:r>
          </a:p>
        </p:txBody>
      </p:sp>
      <p:sp>
        <p:nvSpPr>
          <p:cNvPr id="3" name="Content Placeholder 2">
            <a:extLst>
              <a:ext uri="{FF2B5EF4-FFF2-40B4-BE49-F238E27FC236}">
                <a16:creationId xmlns:a16="http://schemas.microsoft.com/office/drawing/2014/main" id="{A45C0428-052A-40B1-AB3D-1B140F21A83D}"/>
              </a:ext>
            </a:extLst>
          </p:cNvPr>
          <p:cNvSpPr>
            <a:spLocks noGrp="1"/>
          </p:cNvSpPr>
          <p:nvPr>
            <p:ph idx="1"/>
          </p:nvPr>
        </p:nvSpPr>
        <p:spPr>
          <a:xfrm>
            <a:off x="74429" y="1862839"/>
            <a:ext cx="12280604" cy="4351338"/>
          </a:xfrm>
        </p:spPr>
        <p:txBody>
          <a:bodyPr/>
          <a:lstStyle/>
          <a:p>
            <a:pPr marL="0" indent="0">
              <a:buNone/>
            </a:pPr>
            <a:r>
              <a:rPr lang="en-US" dirty="0"/>
              <a:t>Clone the repo</a:t>
            </a:r>
          </a:p>
          <a:p>
            <a:r>
              <a:rPr lang="en-US" dirty="0"/>
              <a:t>In the Git bash shell run the command:</a:t>
            </a:r>
          </a:p>
          <a:p>
            <a:pPr marL="0" indent="0">
              <a:buNone/>
            </a:pPr>
            <a:r>
              <a:rPr lang="en-US" dirty="0"/>
              <a:t>   git clone </a:t>
            </a:r>
            <a:r>
              <a:rPr lang="en-US" dirty="0">
                <a:hlinkClick r:id="rId3"/>
              </a:rPr>
              <a:t>https://github.com/OfficeDev/microsoft-teams-template-bot-CSharp.git</a:t>
            </a:r>
            <a:endParaRPr lang="en-US" dirty="0"/>
          </a:p>
          <a:p>
            <a:pPr marL="0" indent="0">
              <a:buNone/>
            </a:pPr>
            <a:r>
              <a:rPr lang="en-US" dirty="0"/>
              <a:t>(if you are Git </a:t>
            </a:r>
            <a:r>
              <a:rPr lang="en-US" dirty="0" err="1"/>
              <a:t>savy</a:t>
            </a:r>
            <a:r>
              <a:rPr lang="en-US" dirty="0"/>
              <a:t> and want to use the ability to diff files and see additions as we go, then you can actually fork the repo above to have your own working copy)</a:t>
            </a:r>
          </a:p>
          <a:p>
            <a:endParaRPr lang="en-US" dirty="0"/>
          </a:p>
          <a:p>
            <a:r>
              <a:rPr lang="en-US" dirty="0"/>
              <a:t>Load the project into Visual Studio 2017 by loading the .</a:t>
            </a:r>
            <a:r>
              <a:rPr lang="en-US" dirty="0" err="1"/>
              <a:t>sln</a:t>
            </a:r>
            <a:r>
              <a:rPr lang="en-US" dirty="0"/>
              <a:t> file located at the top level of the directory you just pulled from GitHub</a:t>
            </a:r>
          </a:p>
        </p:txBody>
      </p:sp>
      <p:sp>
        <p:nvSpPr>
          <p:cNvPr id="4" name="TextBox 3">
            <a:extLst>
              <a:ext uri="{FF2B5EF4-FFF2-40B4-BE49-F238E27FC236}">
                <a16:creationId xmlns:a16="http://schemas.microsoft.com/office/drawing/2014/main" id="{B8FE5537-048A-4449-99DA-56ECA2AC0F8D}"/>
              </a:ext>
            </a:extLst>
          </p:cNvPr>
          <p:cNvSpPr txBox="1"/>
          <p:nvPr/>
        </p:nvSpPr>
        <p:spPr>
          <a:xfrm>
            <a:off x="8853733" y="41959"/>
            <a:ext cx="3501300" cy="646331"/>
          </a:xfrm>
          <a:prstGeom prst="rect">
            <a:avLst/>
          </a:prstGeom>
          <a:noFill/>
        </p:spPr>
        <p:txBody>
          <a:bodyPr wrap="square" rtlCol="0">
            <a:spAutoFit/>
          </a:bodyPr>
          <a:lstStyle/>
          <a:p>
            <a:r>
              <a:rPr lang="en-US" dirty="0"/>
              <a:t>NOTE: We have changed the repo from what was on the slides</a:t>
            </a:r>
          </a:p>
        </p:txBody>
      </p:sp>
    </p:spTree>
    <p:extLst>
      <p:ext uri="{BB962C8B-B14F-4D97-AF65-F5344CB8AC3E}">
        <p14:creationId xmlns:p14="http://schemas.microsoft.com/office/powerpoint/2010/main" val="38302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9C87-6CAC-4220-AF67-A40BAF8CA966}"/>
              </a:ext>
            </a:extLst>
          </p:cNvPr>
          <p:cNvSpPr>
            <a:spLocks noGrp="1"/>
          </p:cNvSpPr>
          <p:nvPr>
            <p:ph type="title"/>
          </p:nvPr>
        </p:nvSpPr>
        <p:spPr/>
        <p:txBody>
          <a:bodyPr/>
          <a:lstStyle/>
          <a:p>
            <a:r>
              <a:rPr lang="en-US" dirty="0"/>
              <a:t>Run the project in Visual Studio</a:t>
            </a:r>
          </a:p>
        </p:txBody>
      </p:sp>
      <p:sp>
        <p:nvSpPr>
          <p:cNvPr id="4" name="Text Placeholder 3">
            <a:extLst>
              <a:ext uri="{FF2B5EF4-FFF2-40B4-BE49-F238E27FC236}">
                <a16:creationId xmlns:a16="http://schemas.microsoft.com/office/drawing/2014/main" id="{6F7E7A6A-F04C-4E47-9B0A-A4AF854C7A03}"/>
              </a:ext>
            </a:extLst>
          </p:cNvPr>
          <p:cNvSpPr>
            <a:spLocks noGrp="1"/>
          </p:cNvSpPr>
          <p:nvPr>
            <p:ph type="body" sz="quarter" idx="10"/>
          </p:nvPr>
        </p:nvSpPr>
        <p:spPr>
          <a:xfrm>
            <a:off x="838200" y="1619250"/>
            <a:ext cx="10454888" cy="4373563"/>
          </a:xfrm>
        </p:spPr>
        <p:txBody>
          <a:bodyPr/>
          <a:lstStyle/>
          <a:p>
            <a:pPr marL="457200" indent="-457200">
              <a:buFont typeface="Arial" panose="020B0604020202020204" pitchFamily="34" charset="0"/>
              <a:buChar char="•"/>
            </a:pPr>
            <a:r>
              <a:rPr lang="en-US" dirty="0"/>
              <a:t>Debug your project (play button at the top)</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VS will run a debug IIS server on </a:t>
            </a:r>
            <a:r>
              <a:rPr lang="en-US" dirty="0">
                <a:solidFill>
                  <a:srgbClr val="C00000"/>
                </a:solidFill>
              </a:rPr>
              <a:t>localhost:3979</a:t>
            </a:r>
          </a:p>
          <a:p>
            <a:pPr marL="457200" indent="-457200">
              <a:buFont typeface="Arial" panose="020B0604020202020204" pitchFamily="34" charset="0"/>
              <a:buChar char="•"/>
            </a:pPr>
            <a:endParaRPr lang="en-US" dirty="0">
              <a:solidFill>
                <a:srgbClr val="C00000"/>
              </a:solidFill>
            </a:endParaRPr>
          </a:p>
          <a:p>
            <a:pPr marL="457200" indent="-457200">
              <a:buFont typeface="Arial" panose="020B0604020202020204" pitchFamily="34" charset="0"/>
              <a:buChar char="•"/>
            </a:pPr>
            <a:r>
              <a:rPr lang="en-US" dirty="0"/>
              <a:t>Check that things are working in the browser (should have opened a default page automatically)</a:t>
            </a:r>
          </a:p>
        </p:txBody>
      </p:sp>
    </p:spTree>
    <p:extLst>
      <p:ext uri="{BB962C8B-B14F-4D97-AF65-F5344CB8AC3E}">
        <p14:creationId xmlns:p14="http://schemas.microsoft.com/office/powerpoint/2010/main" val="226951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2AFC-81A2-48A2-A494-5D4EB9C3B743}"/>
              </a:ext>
            </a:extLst>
          </p:cNvPr>
          <p:cNvSpPr>
            <a:spLocks noGrp="1"/>
          </p:cNvSpPr>
          <p:nvPr>
            <p:ph type="title"/>
          </p:nvPr>
        </p:nvSpPr>
        <p:spPr/>
        <p:txBody>
          <a:bodyPr/>
          <a:lstStyle/>
          <a:p>
            <a:r>
              <a:rPr lang="en-US"/>
              <a:t>Flow of Lab</a:t>
            </a:r>
          </a:p>
        </p:txBody>
      </p:sp>
      <p:sp>
        <p:nvSpPr>
          <p:cNvPr id="3" name="Content Placeholder 2">
            <a:extLst>
              <a:ext uri="{FF2B5EF4-FFF2-40B4-BE49-F238E27FC236}">
                <a16:creationId xmlns:a16="http://schemas.microsoft.com/office/drawing/2014/main" id="{3F4F67B2-36AD-448F-9E30-D59F4E940833}"/>
              </a:ext>
            </a:extLst>
          </p:cNvPr>
          <p:cNvSpPr>
            <a:spLocks noGrp="1"/>
          </p:cNvSpPr>
          <p:nvPr>
            <p:ph idx="1"/>
          </p:nvPr>
        </p:nvSpPr>
        <p:spPr/>
        <p:txBody>
          <a:bodyPr vert="horz" lIns="91440" tIns="45720" rIns="91440" bIns="45720" rtlCol="0" anchor="t">
            <a:normAutofit fontScale="92500" lnSpcReduction="10000"/>
          </a:bodyPr>
          <a:lstStyle/>
          <a:p>
            <a:r>
              <a:rPr lang="en-US" dirty="0"/>
              <a:t>Run the project</a:t>
            </a:r>
          </a:p>
          <a:p>
            <a:r>
              <a:rPr lang="en-US" dirty="0"/>
              <a:t>Navigate a browser to localhost:3979 (should open automatically)</a:t>
            </a:r>
          </a:p>
          <a:p>
            <a:r>
              <a:rPr lang="en-US" dirty="0"/>
              <a:t>Read the information there about the changes you just received and any exercises listed there</a:t>
            </a:r>
          </a:p>
          <a:p>
            <a:r>
              <a:rPr lang="en-US" dirty="0"/>
              <a:t>Make any changes you want, but be sure to commit them all after the end of a section (except changes to the </a:t>
            </a:r>
            <a:r>
              <a:rPr lang="en-US" dirty="0" err="1"/>
              <a:t>Web.config</a:t>
            </a:r>
            <a:r>
              <a:rPr lang="en-US" dirty="0"/>
              <a:t> file)</a:t>
            </a:r>
          </a:p>
          <a:p>
            <a:r>
              <a:rPr lang="en-US" dirty="0"/>
              <a:t>Move on to the next section by creating a new local branch based on the next section’s remote branch</a:t>
            </a:r>
          </a:p>
          <a:p>
            <a:pPr marL="0" indent="0">
              <a:buNone/>
            </a:pPr>
            <a:r>
              <a:rPr lang="en-US" dirty="0"/>
              <a:t>	(for Visual Studio – navigate to the Team Explorer and double </a:t>
            </a:r>
          </a:p>
          <a:p>
            <a:pPr marL="0" indent="0">
              <a:buNone/>
            </a:pPr>
            <a:r>
              <a:rPr lang="en-US" dirty="0"/>
              <a:t>	click the next section’s branch under “remotes/origin”)</a:t>
            </a:r>
          </a:p>
        </p:txBody>
      </p:sp>
    </p:spTree>
    <p:extLst>
      <p:ext uri="{BB962C8B-B14F-4D97-AF65-F5344CB8AC3E}">
        <p14:creationId xmlns:p14="http://schemas.microsoft.com/office/powerpoint/2010/main" val="250314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3A1-FC37-4FA4-8DBE-B62AFA5D4036}"/>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A0E6EFF2-507A-4961-BAE4-8901BF8B41CB}"/>
              </a:ext>
            </a:extLst>
          </p:cNvPr>
          <p:cNvSpPr>
            <a:spLocks noGrp="1"/>
          </p:cNvSpPr>
          <p:nvPr>
            <p:ph idx="1"/>
          </p:nvPr>
        </p:nvSpPr>
        <p:spPr/>
        <p:txBody>
          <a:bodyPr>
            <a:normAutofit fontScale="77500" lnSpcReduction="20000"/>
          </a:bodyPr>
          <a:lstStyle/>
          <a:p>
            <a:r>
              <a:rPr lang="en-US" dirty="0"/>
              <a:t>Windows 10</a:t>
            </a:r>
          </a:p>
          <a:p>
            <a:r>
              <a:rPr lang="en-US" dirty="0" err="1"/>
              <a:t>Ngrok</a:t>
            </a:r>
            <a:r>
              <a:rPr lang="en-US" dirty="0"/>
              <a:t> (or other tunneling service)</a:t>
            </a:r>
          </a:p>
          <a:p>
            <a:r>
              <a:rPr lang="en-US" dirty="0"/>
              <a:t>Office 365 – with access to Teams and sideloading enabled by the tenant administrator</a:t>
            </a:r>
          </a:p>
          <a:p>
            <a:r>
              <a:rPr lang="en-US" dirty="0"/>
              <a:t>Access to GitHub in order to clone the repository – having GitHub for Windows (or Mac) is highly recommended https://git-for-windows.github.io/</a:t>
            </a:r>
          </a:p>
          <a:p>
            <a:r>
              <a:rPr lang="en-US" dirty="0"/>
              <a:t>Highly Recommended – ability to open Power Point Presentation</a:t>
            </a:r>
          </a:p>
          <a:p>
            <a:pPr marL="0" indent="0">
              <a:buNone/>
            </a:pPr>
            <a:endParaRPr lang="en-US" dirty="0"/>
          </a:p>
          <a:p>
            <a:pPr marL="0" indent="0">
              <a:buNone/>
            </a:pPr>
            <a:r>
              <a:rPr lang="en-US" dirty="0"/>
              <a:t>For C# developers</a:t>
            </a:r>
          </a:p>
          <a:p>
            <a:pPr lvl="1"/>
            <a:r>
              <a:rPr lang="en-US" dirty="0"/>
              <a:t>Visual Studio 2017 for developing C#</a:t>
            </a:r>
          </a:p>
          <a:p>
            <a:pPr marL="0" indent="0">
              <a:buNone/>
            </a:pPr>
            <a:endParaRPr lang="en-US" dirty="0"/>
          </a:p>
          <a:p>
            <a:pPr marL="0" indent="0">
              <a:buNone/>
            </a:pPr>
            <a:r>
              <a:rPr lang="en-US" dirty="0"/>
              <a:t>For Node developers</a:t>
            </a:r>
          </a:p>
          <a:p>
            <a:pPr lvl="1"/>
            <a:r>
              <a:rPr lang="en-US" dirty="0"/>
              <a:t>Node.js</a:t>
            </a:r>
          </a:p>
          <a:p>
            <a:pPr lvl="1"/>
            <a:r>
              <a:rPr lang="en-US" dirty="0"/>
              <a:t>Visual Studio Code</a:t>
            </a:r>
          </a:p>
        </p:txBody>
      </p:sp>
    </p:spTree>
    <p:extLst>
      <p:ext uri="{BB962C8B-B14F-4D97-AF65-F5344CB8AC3E}">
        <p14:creationId xmlns:p14="http://schemas.microsoft.com/office/powerpoint/2010/main" val="347728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F86-7148-4426-AAD4-9CEE77BA8F9A}"/>
              </a:ext>
            </a:extLst>
          </p:cNvPr>
          <p:cNvSpPr>
            <a:spLocks noGrp="1"/>
          </p:cNvSpPr>
          <p:nvPr>
            <p:ph type="title"/>
          </p:nvPr>
        </p:nvSpPr>
        <p:spPr/>
        <p:txBody>
          <a:bodyPr/>
          <a:lstStyle/>
          <a:p>
            <a:r>
              <a:rPr lang="en-US"/>
              <a:t>Tab</a:t>
            </a:r>
          </a:p>
        </p:txBody>
      </p:sp>
      <p:sp>
        <p:nvSpPr>
          <p:cNvPr id="3" name="Content Placeholder 2">
            <a:extLst>
              <a:ext uri="{FF2B5EF4-FFF2-40B4-BE49-F238E27FC236}">
                <a16:creationId xmlns:a16="http://schemas.microsoft.com/office/drawing/2014/main" id="{798E13A9-10D1-4344-AE68-DE1F14F049AE}"/>
              </a:ext>
            </a:extLst>
          </p:cNvPr>
          <p:cNvSpPr>
            <a:spLocks noGrp="1"/>
          </p:cNvSpPr>
          <p:nvPr>
            <p:ph idx="1"/>
          </p:nvPr>
        </p:nvSpPr>
        <p:spPr/>
        <p:txBody>
          <a:bodyPr vert="horz" lIns="91440" tIns="45720" rIns="91440" bIns="45720" rtlCol="0" anchor="t">
            <a:normAutofit/>
          </a:bodyPr>
          <a:lstStyle/>
          <a:p>
            <a:r>
              <a:rPr lang="en-US" dirty="0"/>
              <a:t>There are two types</a:t>
            </a:r>
          </a:p>
          <a:p>
            <a:pPr lvl="1"/>
            <a:r>
              <a:rPr lang="en-US" dirty="0"/>
              <a:t>Configurable tabs – currently these show up in a channel</a:t>
            </a:r>
          </a:p>
          <a:p>
            <a:pPr lvl="1"/>
            <a:r>
              <a:rPr lang="en-US" dirty="0"/>
              <a:t>Static tabs – currently these show up in the personal app scenario</a:t>
            </a:r>
          </a:p>
          <a:p>
            <a:pPr lvl="1"/>
            <a:endParaRPr lang="en-US" dirty="0"/>
          </a:p>
          <a:p>
            <a:r>
              <a:rPr lang="en-US" dirty="0"/>
              <a:t>NOTE: this will not always be the case. Eventually, configurable tabs will be able to be used in a personal scope and static tabs will be able to be used in a channel scope.</a:t>
            </a:r>
          </a:p>
        </p:txBody>
      </p:sp>
      <p:sp>
        <p:nvSpPr>
          <p:cNvPr id="4" name="TextBox 3">
            <a:extLst>
              <a:ext uri="{FF2B5EF4-FFF2-40B4-BE49-F238E27FC236}">
                <a16:creationId xmlns:a16="http://schemas.microsoft.com/office/drawing/2014/main" id="{3EEE6F9E-6490-4B4F-9A65-A3678D8CB550}"/>
              </a:ext>
            </a:extLst>
          </p:cNvPr>
          <p:cNvSpPr txBox="1"/>
          <p:nvPr/>
        </p:nvSpPr>
        <p:spPr>
          <a:xfrm>
            <a:off x="11754293" y="6289158"/>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15962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E5CF-82C2-4EC2-9EB3-B85844C0E387}"/>
              </a:ext>
            </a:extLst>
          </p:cNvPr>
          <p:cNvSpPr>
            <a:spLocks noGrp="1"/>
          </p:cNvSpPr>
          <p:nvPr>
            <p:ph type="title"/>
          </p:nvPr>
        </p:nvSpPr>
        <p:spPr>
          <a:xfrm>
            <a:off x="838200" y="0"/>
            <a:ext cx="10515600" cy="1325563"/>
          </a:xfrm>
        </p:spPr>
        <p:txBody>
          <a:bodyPr/>
          <a:lstStyle/>
          <a:p>
            <a:r>
              <a:rPr lang="en-US" dirty="0"/>
              <a:t>Note: Using the App in personal context</a:t>
            </a:r>
          </a:p>
        </p:txBody>
      </p:sp>
      <p:pic>
        <p:nvPicPr>
          <p:cNvPr id="5" name="Picture 4">
            <a:extLst>
              <a:ext uri="{FF2B5EF4-FFF2-40B4-BE49-F238E27FC236}">
                <a16:creationId xmlns:a16="http://schemas.microsoft.com/office/drawing/2014/main" id="{8EEC160D-A893-4355-876F-489847635E7C}"/>
              </a:ext>
            </a:extLst>
          </p:cNvPr>
          <p:cNvPicPr>
            <a:picLocks noChangeAspect="1"/>
          </p:cNvPicPr>
          <p:nvPr/>
        </p:nvPicPr>
        <p:blipFill>
          <a:blip r:embed="rId3"/>
          <a:stretch>
            <a:fillRect/>
          </a:stretch>
        </p:blipFill>
        <p:spPr>
          <a:xfrm>
            <a:off x="1627419" y="1189176"/>
            <a:ext cx="8937162" cy="5486400"/>
          </a:xfrm>
          <a:prstGeom prst="rect">
            <a:avLst/>
          </a:prstGeom>
          <a:ln>
            <a:solidFill>
              <a:srgbClr val="0078D7"/>
            </a:solidFill>
          </a:ln>
        </p:spPr>
      </p:pic>
    </p:spTree>
    <p:extLst>
      <p:ext uri="{BB962C8B-B14F-4D97-AF65-F5344CB8AC3E}">
        <p14:creationId xmlns:p14="http://schemas.microsoft.com/office/powerpoint/2010/main" val="41075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B9B0-E957-4CC5-BB5C-2ACB8AAE5470}"/>
              </a:ext>
            </a:extLst>
          </p:cNvPr>
          <p:cNvSpPr>
            <a:spLocks noGrp="1"/>
          </p:cNvSpPr>
          <p:nvPr>
            <p:ph type="title"/>
          </p:nvPr>
        </p:nvSpPr>
        <p:spPr/>
        <p:txBody>
          <a:bodyPr/>
          <a:lstStyle/>
          <a:p>
            <a:r>
              <a:rPr lang="en-US" dirty="0"/>
              <a:t>Static Tab – (this is a few slides lower)</a:t>
            </a:r>
          </a:p>
        </p:txBody>
      </p:sp>
      <p:sp>
        <p:nvSpPr>
          <p:cNvPr id="3" name="Content Placeholder 2">
            <a:extLst>
              <a:ext uri="{FF2B5EF4-FFF2-40B4-BE49-F238E27FC236}">
                <a16:creationId xmlns:a16="http://schemas.microsoft.com/office/drawing/2014/main" id="{95D9511A-6B67-40DA-AB21-2FB903AB047D}"/>
              </a:ext>
            </a:extLst>
          </p:cNvPr>
          <p:cNvSpPr>
            <a:spLocks noGrp="1"/>
          </p:cNvSpPr>
          <p:nvPr>
            <p:ph idx="1"/>
          </p:nvPr>
        </p:nvSpPr>
        <p:spPr/>
        <p:txBody>
          <a:bodyPr/>
          <a:lstStyle/>
          <a:p>
            <a:r>
              <a:rPr lang="en-US" dirty="0"/>
              <a:t>What is in the manifest is the content URL</a:t>
            </a:r>
          </a:p>
          <a:p>
            <a:endParaRPr lang="en-US" dirty="0"/>
          </a:p>
          <a:p>
            <a:r>
              <a:rPr lang="en-US" dirty="0"/>
              <a:t>That is about it… sort of</a:t>
            </a:r>
          </a:p>
          <a:p>
            <a:endParaRPr lang="en-US" dirty="0"/>
          </a:p>
        </p:txBody>
      </p:sp>
    </p:spTree>
    <p:extLst>
      <p:ext uri="{BB962C8B-B14F-4D97-AF65-F5344CB8AC3E}">
        <p14:creationId xmlns:p14="http://schemas.microsoft.com/office/powerpoint/2010/main" val="247169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3FD5-4E7B-4C86-B5E1-DE45F9A74150}"/>
              </a:ext>
            </a:extLst>
          </p:cNvPr>
          <p:cNvSpPr>
            <a:spLocks noGrp="1"/>
          </p:cNvSpPr>
          <p:nvPr>
            <p:ph type="title"/>
          </p:nvPr>
        </p:nvSpPr>
        <p:spPr/>
        <p:txBody>
          <a:bodyPr/>
          <a:lstStyle/>
          <a:p>
            <a:r>
              <a:rPr lang="en-US" dirty="0"/>
              <a:t>Add to Microsoft Teams </a:t>
            </a:r>
          </a:p>
        </p:txBody>
      </p:sp>
      <p:sp>
        <p:nvSpPr>
          <p:cNvPr id="3" name="Content Placeholder 2">
            <a:extLst>
              <a:ext uri="{FF2B5EF4-FFF2-40B4-BE49-F238E27FC236}">
                <a16:creationId xmlns:a16="http://schemas.microsoft.com/office/drawing/2014/main" id="{8023A862-1DD4-4A42-880E-C17347C7789C}"/>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p:txBody>
      </p:sp>
    </p:spTree>
    <p:extLst>
      <p:ext uri="{BB962C8B-B14F-4D97-AF65-F5344CB8AC3E}">
        <p14:creationId xmlns:p14="http://schemas.microsoft.com/office/powerpoint/2010/main" val="4130187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BD3F-0289-4501-9A92-C4AA38A35F93}"/>
              </a:ext>
            </a:extLst>
          </p:cNvPr>
          <p:cNvSpPr>
            <a:spLocks noGrp="1"/>
          </p:cNvSpPr>
          <p:nvPr>
            <p:ph type="title"/>
          </p:nvPr>
        </p:nvSpPr>
        <p:spPr/>
        <p:txBody>
          <a:bodyPr/>
          <a:lstStyle/>
          <a:p>
            <a:r>
              <a:rPr lang="en-US" dirty="0"/>
              <a:t>Package the manifest</a:t>
            </a:r>
          </a:p>
        </p:txBody>
      </p:sp>
      <p:sp>
        <p:nvSpPr>
          <p:cNvPr id="3" name="Content Placeholder 2">
            <a:extLst>
              <a:ext uri="{FF2B5EF4-FFF2-40B4-BE49-F238E27FC236}">
                <a16:creationId xmlns:a16="http://schemas.microsoft.com/office/drawing/2014/main" id="{A1A6A389-A266-4A9E-9934-7FF3F3F8A8BB}"/>
              </a:ext>
            </a:extLst>
          </p:cNvPr>
          <p:cNvSpPr>
            <a:spLocks noGrp="1"/>
          </p:cNvSpPr>
          <p:nvPr>
            <p:ph idx="1"/>
          </p:nvPr>
        </p:nvSpPr>
        <p:spPr/>
        <p:txBody>
          <a:bodyPr>
            <a:normAutofit fontScale="85000" lnSpcReduction="10000"/>
          </a:bodyPr>
          <a:lstStyle/>
          <a:p>
            <a:r>
              <a:rPr lang="en-US" dirty="0"/>
              <a:t>Once your changes are made to the </a:t>
            </a:r>
            <a:r>
              <a:rPr lang="en-US" dirty="0" err="1"/>
              <a:t>manifest.json</a:t>
            </a:r>
            <a:r>
              <a:rPr lang="en-US" dirty="0"/>
              <a:t> file, navigate to the ‘manifest’ directory located that the top level of the project directory</a:t>
            </a:r>
          </a:p>
          <a:p>
            <a:endParaRPr lang="en-US" dirty="0"/>
          </a:p>
          <a:p>
            <a:r>
              <a:rPr lang="en-US" dirty="0"/>
              <a:t>Select the </a:t>
            </a:r>
            <a:r>
              <a:rPr lang="en-US" dirty="0" err="1"/>
              <a:t>manifest.json</a:t>
            </a:r>
            <a:r>
              <a:rPr lang="en-US" dirty="0"/>
              <a:t> file and the bot_blue.png icon at the same time</a:t>
            </a:r>
          </a:p>
          <a:p>
            <a:pPr marL="0" indent="0">
              <a:buNone/>
            </a:pPr>
            <a:r>
              <a:rPr lang="en-US" dirty="0"/>
              <a:t>	NOTE: this is not best practice – there should be two – there is one here for </a:t>
            </a:r>
          </a:p>
          <a:p>
            <a:pPr marL="0" indent="0">
              <a:buNone/>
            </a:pPr>
            <a:r>
              <a:rPr lang="en-US" dirty="0"/>
              <a:t>	simplicity</a:t>
            </a:r>
          </a:p>
          <a:p>
            <a:endParaRPr lang="en-US" dirty="0"/>
          </a:p>
          <a:p>
            <a:r>
              <a:rPr lang="en-US" dirty="0"/>
              <a:t>Right click, click ‘Send to’, and click ‘Compressed folder’ to zip the files together</a:t>
            </a:r>
          </a:p>
          <a:p>
            <a:endParaRPr lang="en-US" dirty="0"/>
          </a:p>
          <a:p>
            <a:r>
              <a:rPr lang="en-US" dirty="0"/>
              <a:t>NOTE: the zip file can be named anything, but the </a:t>
            </a:r>
            <a:r>
              <a:rPr lang="en-US" dirty="0" err="1"/>
              <a:t>manifest.json</a:t>
            </a:r>
            <a:r>
              <a:rPr lang="en-US" dirty="0"/>
              <a:t> file must keep this exact name </a:t>
            </a:r>
          </a:p>
        </p:txBody>
      </p:sp>
    </p:spTree>
    <p:extLst>
      <p:ext uri="{BB962C8B-B14F-4D97-AF65-F5344CB8AC3E}">
        <p14:creationId xmlns:p14="http://schemas.microsoft.com/office/powerpoint/2010/main" val="184175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059F-AB43-4B4D-8A91-56B1D730FD36}"/>
              </a:ext>
            </a:extLst>
          </p:cNvPr>
          <p:cNvSpPr>
            <a:spLocks noGrp="1"/>
          </p:cNvSpPr>
          <p:nvPr>
            <p:ph type="title"/>
          </p:nvPr>
        </p:nvSpPr>
        <p:spPr>
          <a:xfrm>
            <a:off x="793322" y="431328"/>
            <a:ext cx="10515600" cy="1325563"/>
          </a:xfrm>
        </p:spPr>
        <p:txBody>
          <a:bodyPr/>
          <a:lstStyle/>
          <a:p>
            <a:r>
              <a:rPr lang="en-US" dirty="0"/>
              <a:t>Sideload your app package</a:t>
            </a:r>
          </a:p>
        </p:txBody>
      </p:sp>
      <p:sp>
        <p:nvSpPr>
          <p:cNvPr id="3" name="Text Placeholder 2">
            <a:extLst>
              <a:ext uri="{FF2B5EF4-FFF2-40B4-BE49-F238E27FC236}">
                <a16:creationId xmlns:a16="http://schemas.microsoft.com/office/drawing/2014/main" id="{6C34FC1B-27F3-4F00-8C1C-7AAEB553B5F9}"/>
              </a:ext>
            </a:extLst>
          </p:cNvPr>
          <p:cNvSpPr>
            <a:spLocks noGrp="1"/>
          </p:cNvSpPr>
          <p:nvPr>
            <p:ph type="body" sz="quarter" idx="10"/>
          </p:nvPr>
        </p:nvSpPr>
        <p:spPr>
          <a:xfrm>
            <a:off x="269303" y="1927840"/>
            <a:ext cx="6925247" cy="4334135"/>
          </a:xfrm>
        </p:spPr>
        <p:txBody>
          <a:bodyPr vert="horz" lIns="91440" tIns="45720" rIns="91440" bIns="45720" rtlCol="0" anchor="t">
            <a:normAutofit lnSpcReduction="10000"/>
          </a:bodyPr>
          <a:lstStyle/>
          <a:p>
            <a:pPr marL="742950" indent="-742950">
              <a:buFont typeface="+mj-lt"/>
              <a:buAutoNum type="arabicPeriod"/>
            </a:pPr>
            <a:r>
              <a:rPr lang="en-US" sz="3200" dirty="0"/>
              <a:t>Go to your Microsoft Teams client</a:t>
            </a:r>
          </a:p>
          <a:p>
            <a:pPr marL="742950" indent="-742950">
              <a:buFont typeface="+mj-lt"/>
              <a:buAutoNum type="arabicPeriod"/>
            </a:pPr>
            <a:r>
              <a:rPr lang="en-US" sz="3200" dirty="0"/>
              <a:t>Find your test team and go to the Team </a:t>
            </a:r>
            <a:r>
              <a:rPr lang="en-US" sz="3200" b="1" dirty="0">
                <a:solidFill>
                  <a:srgbClr val="D83B01"/>
                </a:solidFill>
              </a:rPr>
              <a:t>Properties</a:t>
            </a:r>
            <a:r>
              <a:rPr lang="en-US" sz="3200" dirty="0"/>
              <a:t> page (the three dots)</a:t>
            </a:r>
          </a:p>
          <a:p>
            <a:pPr marL="742950" indent="-742950">
              <a:buFont typeface="+mj-lt"/>
              <a:buAutoNum type="arabicPeriod"/>
            </a:pPr>
            <a:r>
              <a:rPr lang="en-US" sz="3200" dirty="0"/>
              <a:t>Click </a:t>
            </a:r>
            <a:r>
              <a:rPr lang="en-US" sz="3200" b="1" dirty="0">
                <a:solidFill>
                  <a:srgbClr val="FF0000"/>
                </a:solidFill>
              </a:rPr>
              <a:t>Manage team</a:t>
            </a:r>
            <a:r>
              <a:rPr lang="en-US" sz="3200" b="1">
                <a:solidFill>
                  <a:srgbClr val="FF0000"/>
                </a:solidFill>
              </a:rPr>
              <a:t> </a:t>
            </a:r>
            <a:r>
              <a:rPr lang="en-US" sz="3200"/>
              <a:t>and</a:t>
            </a:r>
            <a:r>
              <a:rPr lang="en-US" sz="3200">
                <a:solidFill>
                  <a:srgbClr val="000000"/>
                </a:solidFill>
              </a:rPr>
              <a:t> then </a:t>
            </a:r>
            <a:r>
              <a:rPr lang="en-US" sz="3200"/>
              <a:t>click</a:t>
            </a:r>
            <a:r>
              <a:rPr lang="en-US" sz="3200" dirty="0"/>
              <a:t> the </a:t>
            </a:r>
            <a:r>
              <a:rPr lang="en-US" sz="3200" b="1" dirty="0">
                <a:solidFill>
                  <a:srgbClr val="D83B01"/>
                </a:solidFill>
              </a:rPr>
              <a:t>Apps</a:t>
            </a:r>
            <a:r>
              <a:rPr lang="en-US" sz="3200" dirty="0"/>
              <a:t> tab</a:t>
            </a:r>
          </a:p>
          <a:p>
            <a:pPr marL="742950" indent="-742950">
              <a:buFont typeface="+mj-lt"/>
              <a:buAutoNum type="arabicPeriod"/>
            </a:pPr>
            <a:r>
              <a:rPr lang="en-US" sz="3200" dirty="0"/>
              <a:t>At the lower right, click on </a:t>
            </a:r>
            <a:r>
              <a:rPr lang="en-US" sz="3200" b="1" dirty="0">
                <a:solidFill>
                  <a:srgbClr val="D83B01"/>
                </a:solidFill>
              </a:rPr>
              <a:t>Sideload an app</a:t>
            </a:r>
          </a:p>
          <a:p>
            <a:pPr marL="742950" indent="-742950">
              <a:buFont typeface="+mj-lt"/>
              <a:buAutoNum type="arabicPeriod"/>
            </a:pPr>
            <a:r>
              <a:rPr lang="en-US" sz="3200" dirty="0"/>
              <a:t>Select and upload your .zip file</a:t>
            </a:r>
          </a:p>
        </p:txBody>
      </p:sp>
      <p:pic>
        <p:nvPicPr>
          <p:cNvPr id="4" name="Picture 3">
            <a:extLst>
              <a:ext uri="{FF2B5EF4-FFF2-40B4-BE49-F238E27FC236}">
                <a16:creationId xmlns:a16="http://schemas.microsoft.com/office/drawing/2014/main" id="{354AB09C-D030-4EFF-8715-EE13777B0722}"/>
              </a:ext>
            </a:extLst>
          </p:cNvPr>
          <p:cNvPicPr>
            <a:picLocks noChangeAspect="1"/>
          </p:cNvPicPr>
          <p:nvPr/>
        </p:nvPicPr>
        <p:blipFill rotWithShape="1">
          <a:blip r:embed="rId3"/>
          <a:srcRect t="864"/>
          <a:stretch/>
        </p:blipFill>
        <p:spPr>
          <a:xfrm>
            <a:off x="7558377" y="1187963"/>
            <a:ext cx="4364320" cy="5112262"/>
          </a:xfrm>
          <a:prstGeom prst="rect">
            <a:avLst/>
          </a:prstGeom>
        </p:spPr>
      </p:pic>
      <p:sp>
        <p:nvSpPr>
          <p:cNvPr id="5" name="Oval 4">
            <a:extLst>
              <a:ext uri="{FF2B5EF4-FFF2-40B4-BE49-F238E27FC236}">
                <a16:creationId xmlns:a16="http://schemas.microsoft.com/office/drawing/2014/main" id="{51583AAF-A9BD-47C2-A5E5-F3B87E30C73B}"/>
              </a:ext>
            </a:extLst>
          </p:cNvPr>
          <p:cNvSpPr/>
          <p:nvPr/>
        </p:nvSpPr>
        <p:spPr bwMode="auto">
          <a:xfrm>
            <a:off x="10718800" y="2673350"/>
            <a:ext cx="361950" cy="361950"/>
          </a:xfrm>
          <a:prstGeom prst="ellipse">
            <a:avLst/>
          </a:prstGeom>
          <a:solidFill>
            <a:srgbClr val="D83B0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55C54F18-4ACB-4EC8-962C-AB12D2DB4FBC}"/>
              </a:ext>
            </a:extLst>
          </p:cNvPr>
          <p:cNvSpPr txBox="1"/>
          <p:nvPr/>
        </p:nvSpPr>
        <p:spPr>
          <a:xfrm>
            <a:off x="11754293" y="6289158"/>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6295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E5CF-82C2-4EC2-9EB3-B85844C0E387}"/>
              </a:ext>
            </a:extLst>
          </p:cNvPr>
          <p:cNvSpPr>
            <a:spLocks noGrp="1"/>
          </p:cNvSpPr>
          <p:nvPr>
            <p:ph type="title"/>
          </p:nvPr>
        </p:nvSpPr>
        <p:spPr>
          <a:xfrm>
            <a:off x="838200" y="0"/>
            <a:ext cx="10515600" cy="1325563"/>
          </a:xfrm>
        </p:spPr>
        <p:txBody>
          <a:bodyPr/>
          <a:lstStyle/>
          <a:p>
            <a:r>
              <a:rPr lang="en-US" dirty="0"/>
              <a:t>Note: Using the App in personal context</a:t>
            </a:r>
          </a:p>
        </p:txBody>
      </p:sp>
      <p:pic>
        <p:nvPicPr>
          <p:cNvPr id="5" name="Picture 4">
            <a:extLst>
              <a:ext uri="{FF2B5EF4-FFF2-40B4-BE49-F238E27FC236}">
                <a16:creationId xmlns:a16="http://schemas.microsoft.com/office/drawing/2014/main" id="{8EEC160D-A893-4355-876F-489847635E7C}"/>
              </a:ext>
            </a:extLst>
          </p:cNvPr>
          <p:cNvPicPr>
            <a:picLocks noChangeAspect="1"/>
          </p:cNvPicPr>
          <p:nvPr/>
        </p:nvPicPr>
        <p:blipFill>
          <a:blip r:embed="rId3"/>
          <a:stretch>
            <a:fillRect/>
          </a:stretch>
        </p:blipFill>
        <p:spPr>
          <a:xfrm>
            <a:off x="1627419" y="1189176"/>
            <a:ext cx="8937162" cy="5486400"/>
          </a:xfrm>
          <a:prstGeom prst="rect">
            <a:avLst/>
          </a:prstGeom>
          <a:ln>
            <a:solidFill>
              <a:srgbClr val="0078D7"/>
            </a:solidFill>
          </a:ln>
        </p:spPr>
      </p:pic>
    </p:spTree>
    <p:extLst>
      <p:ext uri="{BB962C8B-B14F-4D97-AF65-F5344CB8AC3E}">
        <p14:creationId xmlns:p14="http://schemas.microsoft.com/office/powerpoint/2010/main" val="218092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B500-F03B-4B7E-8C9C-EEA7CC329751}"/>
              </a:ext>
            </a:extLst>
          </p:cNvPr>
          <p:cNvSpPr>
            <a:spLocks noGrp="1"/>
          </p:cNvSpPr>
          <p:nvPr>
            <p:ph type="title"/>
          </p:nvPr>
        </p:nvSpPr>
        <p:spPr/>
        <p:txBody>
          <a:bodyPr/>
          <a:lstStyle/>
          <a:p>
            <a:r>
              <a:rPr lang="en-US" dirty="0"/>
              <a:t>End of Day 1</a:t>
            </a:r>
          </a:p>
        </p:txBody>
      </p:sp>
      <p:sp>
        <p:nvSpPr>
          <p:cNvPr id="3" name="Text Placeholder 2">
            <a:extLst>
              <a:ext uri="{FF2B5EF4-FFF2-40B4-BE49-F238E27FC236}">
                <a16:creationId xmlns:a16="http://schemas.microsoft.com/office/drawing/2014/main" id="{3138E66E-43EE-4F1D-9527-36D8019BC617}"/>
              </a:ext>
            </a:extLst>
          </p:cNvPr>
          <p:cNvSpPr>
            <a:spLocks noGrp="1"/>
          </p:cNvSpPr>
          <p:nvPr>
            <p:ph type="body" sz="quarter" idx="10"/>
          </p:nvPr>
        </p:nvSpPr>
        <p:spPr>
          <a:xfrm>
            <a:off x="268461" y="2133942"/>
            <a:ext cx="11655078" cy="2266583"/>
          </a:xfrm>
        </p:spPr>
        <p:txBody>
          <a:bodyPr/>
          <a:lstStyle/>
          <a:p>
            <a:endParaRPr lang="en-US"/>
          </a:p>
        </p:txBody>
      </p:sp>
    </p:spTree>
    <p:extLst>
      <p:ext uri="{BB962C8B-B14F-4D97-AF65-F5344CB8AC3E}">
        <p14:creationId xmlns:p14="http://schemas.microsoft.com/office/powerpoint/2010/main" val="356136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8830-59E0-4707-95E7-547CB10214B2}"/>
              </a:ext>
            </a:extLst>
          </p:cNvPr>
          <p:cNvSpPr>
            <a:spLocks noGrp="1"/>
          </p:cNvSpPr>
          <p:nvPr>
            <p:ph type="title"/>
          </p:nvPr>
        </p:nvSpPr>
        <p:spPr/>
        <p:txBody>
          <a:bodyPr/>
          <a:lstStyle/>
          <a:p>
            <a:r>
              <a:rPr lang="en-US"/>
              <a:t>Flow of a Configurable Tab</a:t>
            </a:r>
          </a:p>
        </p:txBody>
      </p:sp>
      <p:sp>
        <p:nvSpPr>
          <p:cNvPr id="3" name="Content Placeholder 2">
            <a:extLst>
              <a:ext uri="{FF2B5EF4-FFF2-40B4-BE49-F238E27FC236}">
                <a16:creationId xmlns:a16="http://schemas.microsoft.com/office/drawing/2014/main" id="{FD65FE8E-EF3A-4B42-8A55-D09275367D7E}"/>
              </a:ext>
            </a:extLst>
          </p:cNvPr>
          <p:cNvSpPr>
            <a:spLocks noGrp="1"/>
          </p:cNvSpPr>
          <p:nvPr>
            <p:ph idx="1"/>
          </p:nvPr>
        </p:nvSpPr>
        <p:spPr/>
        <p:txBody>
          <a:bodyPr/>
          <a:lstStyle/>
          <a:p>
            <a:r>
              <a:rPr lang="en-US" dirty="0"/>
              <a:t>Defined in the manifest</a:t>
            </a:r>
          </a:p>
          <a:p>
            <a:endParaRPr lang="en-US" dirty="0"/>
          </a:p>
          <a:p>
            <a:r>
              <a:rPr lang="en-US" dirty="0"/>
              <a:t>What is in manifest actually points to the configuration experience</a:t>
            </a:r>
          </a:p>
          <a:p>
            <a:endParaRPr lang="en-US" dirty="0"/>
          </a:p>
          <a:p>
            <a:r>
              <a:rPr lang="en-US" dirty="0"/>
              <a:t>It is the configuration page’s job to set up the actual tab</a:t>
            </a:r>
          </a:p>
        </p:txBody>
      </p:sp>
    </p:spTree>
    <p:extLst>
      <p:ext uri="{BB962C8B-B14F-4D97-AF65-F5344CB8AC3E}">
        <p14:creationId xmlns:p14="http://schemas.microsoft.com/office/powerpoint/2010/main" val="204017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0C93-FEFE-4BF4-A483-48AA3E09927F}"/>
              </a:ext>
            </a:extLst>
          </p:cNvPr>
          <p:cNvSpPr>
            <a:spLocks noGrp="1"/>
          </p:cNvSpPr>
          <p:nvPr>
            <p:ph type="title"/>
          </p:nvPr>
        </p:nvSpPr>
        <p:spPr/>
        <p:txBody>
          <a:bodyPr/>
          <a:lstStyle/>
          <a:p>
            <a:r>
              <a:rPr lang="en-US"/>
              <a:t>Adding a tab</a:t>
            </a:r>
          </a:p>
        </p:txBody>
      </p:sp>
      <p:pic>
        <p:nvPicPr>
          <p:cNvPr id="4" name="Picture 3">
            <a:extLst>
              <a:ext uri="{FF2B5EF4-FFF2-40B4-BE49-F238E27FC236}">
                <a16:creationId xmlns:a16="http://schemas.microsoft.com/office/drawing/2014/main" id="{C26DB795-244E-473A-ADEB-13E166F15C1E}"/>
              </a:ext>
            </a:extLst>
          </p:cNvPr>
          <p:cNvPicPr>
            <a:picLocks noChangeAspect="1"/>
          </p:cNvPicPr>
          <p:nvPr/>
        </p:nvPicPr>
        <p:blipFill>
          <a:blip r:embed="rId3"/>
          <a:stretch>
            <a:fillRect/>
          </a:stretch>
        </p:blipFill>
        <p:spPr>
          <a:xfrm>
            <a:off x="5163068" y="1082590"/>
            <a:ext cx="6353717" cy="5486400"/>
          </a:xfrm>
          <a:prstGeom prst="rect">
            <a:avLst/>
          </a:prstGeom>
          <a:ln>
            <a:solidFill>
              <a:srgbClr val="0078D7"/>
            </a:solidFill>
          </a:ln>
        </p:spPr>
      </p:pic>
      <p:sp>
        <p:nvSpPr>
          <p:cNvPr id="5" name="Oval 4">
            <a:extLst>
              <a:ext uri="{FF2B5EF4-FFF2-40B4-BE49-F238E27FC236}">
                <a16:creationId xmlns:a16="http://schemas.microsoft.com/office/drawing/2014/main" id="{8B8F6E4D-2178-4106-A520-C13EB094F483}"/>
              </a:ext>
            </a:extLst>
          </p:cNvPr>
          <p:cNvSpPr/>
          <p:nvPr/>
        </p:nvSpPr>
        <p:spPr bwMode="auto">
          <a:xfrm>
            <a:off x="9880600" y="3825790"/>
            <a:ext cx="1181100" cy="1181100"/>
          </a:xfrm>
          <a:prstGeom prst="ellipse">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Cube 2">
            <a:extLst>
              <a:ext uri="{FF2B5EF4-FFF2-40B4-BE49-F238E27FC236}">
                <a16:creationId xmlns:a16="http://schemas.microsoft.com/office/drawing/2014/main" id="{3BBCCA6B-D91D-438B-82BE-88FEE4A36111}"/>
              </a:ext>
            </a:extLst>
          </p:cNvPr>
          <p:cNvSpPr/>
          <p:nvPr/>
        </p:nvSpPr>
        <p:spPr>
          <a:xfrm>
            <a:off x="10187854" y="4027848"/>
            <a:ext cx="566591" cy="622690"/>
          </a:xfrm>
          <a:prstGeom prst="cub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6D00CF-C807-444D-9FE1-8A2731F6848E}"/>
              </a:ext>
            </a:extLst>
          </p:cNvPr>
          <p:cNvSpPr txBox="1"/>
          <p:nvPr/>
        </p:nvSpPr>
        <p:spPr>
          <a:xfrm>
            <a:off x="10237915" y="4231674"/>
            <a:ext cx="292068"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DD659E07-2FD5-4D2B-8414-BC07877D736E}"/>
              </a:ext>
            </a:extLst>
          </p:cNvPr>
          <p:cNvSpPr txBox="1"/>
          <p:nvPr/>
        </p:nvSpPr>
        <p:spPr>
          <a:xfrm>
            <a:off x="10122401" y="4650538"/>
            <a:ext cx="1166841" cy="276999"/>
          </a:xfrm>
          <a:prstGeom prst="rect">
            <a:avLst/>
          </a:prstGeom>
          <a:noFill/>
        </p:spPr>
        <p:txBody>
          <a:bodyPr wrap="square" rtlCol="0">
            <a:spAutoFit/>
          </a:bodyPr>
          <a:lstStyle/>
          <a:p>
            <a:r>
              <a:rPr lang="en-US" sz="1200" dirty="0"/>
              <a:t>Your App</a:t>
            </a:r>
          </a:p>
        </p:txBody>
      </p:sp>
      <p:pic>
        <p:nvPicPr>
          <p:cNvPr id="8" name="Picture 7">
            <a:extLst>
              <a:ext uri="{FF2B5EF4-FFF2-40B4-BE49-F238E27FC236}">
                <a16:creationId xmlns:a16="http://schemas.microsoft.com/office/drawing/2014/main" id="{F8BF7141-F8ED-4CEF-9BEE-B6910F6A2B1B}"/>
              </a:ext>
            </a:extLst>
          </p:cNvPr>
          <p:cNvPicPr>
            <a:picLocks noChangeAspect="1"/>
          </p:cNvPicPr>
          <p:nvPr/>
        </p:nvPicPr>
        <p:blipFill>
          <a:blip r:embed="rId4"/>
          <a:stretch>
            <a:fillRect/>
          </a:stretch>
        </p:blipFill>
        <p:spPr>
          <a:xfrm>
            <a:off x="0" y="3175120"/>
            <a:ext cx="5065835" cy="746806"/>
          </a:xfrm>
          <a:prstGeom prst="rect">
            <a:avLst/>
          </a:prstGeom>
        </p:spPr>
      </p:pic>
      <p:sp>
        <p:nvSpPr>
          <p:cNvPr id="9" name="Oval 8">
            <a:extLst>
              <a:ext uri="{FF2B5EF4-FFF2-40B4-BE49-F238E27FC236}">
                <a16:creationId xmlns:a16="http://schemas.microsoft.com/office/drawing/2014/main" id="{1379A9A4-EAFB-4247-866B-0248A2BFFD72}"/>
              </a:ext>
            </a:extLst>
          </p:cNvPr>
          <p:cNvSpPr/>
          <p:nvPr/>
        </p:nvSpPr>
        <p:spPr bwMode="auto">
          <a:xfrm>
            <a:off x="3037560" y="3202933"/>
            <a:ext cx="749066" cy="691179"/>
          </a:xfrm>
          <a:prstGeom prst="ellipse">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216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EDF3-59F6-44CF-AC0A-36E7E680A975}"/>
              </a:ext>
            </a:extLst>
          </p:cNvPr>
          <p:cNvSpPr>
            <a:spLocks noGrp="1"/>
          </p:cNvSpPr>
          <p:nvPr>
            <p:ph type="title"/>
          </p:nvPr>
        </p:nvSpPr>
        <p:spPr/>
        <p:txBody>
          <a:bodyPr/>
          <a:lstStyle/>
          <a:p>
            <a:r>
              <a:rPr lang="en-US" dirty="0"/>
              <a:t>Clone GitHub Repo and Load Solution</a:t>
            </a:r>
          </a:p>
        </p:txBody>
      </p:sp>
      <p:sp>
        <p:nvSpPr>
          <p:cNvPr id="3" name="Content Placeholder 2">
            <a:extLst>
              <a:ext uri="{FF2B5EF4-FFF2-40B4-BE49-F238E27FC236}">
                <a16:creationId xmlns:a16="http://schemas.microsoft.com/office/drawing/2014/main" id="{A45C0428-052A-40B1-AB3D-1B140F21A83D}"/>
              </a:ext>
            </a:extLst>
          </p:cNvPr>
          <p:cNvSpPr>
            <a:spLocks noGrp="1"/>
          </p:cNvSpPr>
          <p:nvPr>
            <p:ph idx="1"/>
          </p:nvPr>
        </p:nvSpPr>
        <p:spPr>
          <a:xfrm>
            <a:off x="74429" y="1862839"/>
            <a:ext cx="12280604" cy="4351338"/>
          </a:xfrm>
        </p:spPr>
        <p:txBody>
          <a:bodyPr/>
          <a:lstStyle/>
          <a:p>
            <a:pPr marL="0" indent="0">
              <a:buNone/>
            </a:pPr>
            <a:r>
              <a:rPr lang="en-US" dirty="0"/>
              <a:t>Clone the repo</a:t>
            </a:r>
          </a:p>
          <a:p>
            <a:r>
              <a:rPr lang="en-US" dirty="0"/>
              <a:t>In the Git bash shell run the command:</a:t>
            </a:r>
          </a:p>
          <a:p>
            <a:pPr marL="0" indent="0">
              <a:buNone/>
            </a:pPr>
            <a:r>
              <a:rPr lang="en-US" dirty="0"/>
              <a:t>   git clone </a:t>
            </a:r>
            <a:r>
              <a:rPr lang="en-US" dirty="0">
                <a:hlinkClick r:id="rId3"/>
              </a:rPr>
              <a:t>https://github.com/OfficeDev/microsoft-teams-template-bot-CSharp.git</a:t>
            </a:r>
            <a:endParaRPr lang="en-US" dirty="0"/>
          </a:p>
          <a:p>
            <a:pPr marL="0" indent="0">
              <a:buNone/>
            </a:pPr>
            <a:r>
              <a:rPr lang="en-US" dirty="0"/>
              <a:t>(if you are Git </a:t>
            </a:r>
            <a:r>
              <a:rPr lang="en-US" dirty="0" err="1"/>
              <a:t>savy</a:t>
            </a:r>
            <a:r>
              <a:rPr lang="en-US" dirty="0"/>
              <a:t> and want to use the ability to diff files and see additions as we go, then you can actually fork the repo above to have your own working copy)</a:t>
            </a:r>
          </a:p>
          <a:p>
            <a:endParaRPr lang="en-US" dirty="0"/>
          </a:p>
          <a:p>
            <a:r>
              <a:rPr lang="en-US" dirty="0"/>
              <a:t>Load the project into Visual Studio 2017 by loading the .</a:t>
            </a:r>
            <a:r>
              <a:rPr lang="en-US" dirty="0" err="1"/>
              <a:t>sln</a:t>
            </a:r>
            <a:r>
              <a:rPr lang="en-US" dirty="0"/>
              <a:t> file located at the top level of the directory you just pulled from GitHub</a:t>
            </a:r>
          </a:p>
        </p:txBody>
      </p:sp>
      <p:sp>
        <p:nvSpPr>
          <p:cNvPr id="4" name="TextBox 3">
            <a:extLst>
              <a:ext uri="{FF2B5EF4-FFF2-40B4-BE49-F238E27FC236}">
                <a16:creationId xmlns:a16="http://schemas.microsoft.com/office/drawing/2014/main" id="{B8FE5537-048A-4449-99DA-56ECA2AC0F8D}"/>
              </a:ext>
            </a:extLst>
          </p:cNvPr>
          <p:cNvSpPr txBox="1"/>
          <p:nvPr/>
        </p:nvSpPr>
        <p:spPr>
          <a:xfrm>
            <a:off x="8853733" y="41959"/>
            <a:ext cx="3501300" cy="646331"/>
          </a:xfrm>
          <a:prstGeom prst="rect">
            <a:avLst/>
          </a:prstGeom>
          <a:noFill/>
        </p:spPr>
        <p:txBody>
          <a:bodyPr wrap="square" rtlCol="0">
            <a:spAutoFit/>
          </a:bodyPr>
          <a:lstStyle/>
          <a:p>
            <a:r>
              <a:rPr lang="en-US" dirty="0"/>
              <a:t>NOTE: We have changed the repo from what was on the slides</a:t>
            </a:r>
          </a:p>
        </p:txBody>
      </p:sp>
    </p:spTree>
    <p:extLst>
      <p:ext uri="{BB962C8B-B14F-4D97-AF65-F5344CB8AC3E}">
        <p14:creationId xmlns:p14="http://schemas.microsoft.com/office/powerpoint/2010/main" val="4253867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18F-1FED-4E43-B809-A3549B35C44D}"/>
              </a:ext>
            </a:extLst>
          </p:cNvPr>
          <p:cNvSpPr>
            <a:spLocks noGrp="1"/>
          </p:cNvSpPr>
          <p:nvPr>
            <p:ph type="title"/>
          </p:nvPr>
        </p:nvSpPr>
        <p:spPr/>
        <p:txBody>
          <a:bodyPr/>
          <a:lstStyle/>
          <a:p>
            <a:r>
              <a:rPr lang="en-US" dirty="0"/>
              <a:t>Add to Microsoft Teams</a:t>
            </a:r>
          </a:p>
        </p:txBody>
      </p:sp>
      <p:sp>
        <p:nvSpPr>
          <p:cNvPr id="3" name="Content Placeholder 2">
            <a:extLst>
              <a:ext uri="{FF2B5EF4-FFF2-40B4-BE49-F238E27FC236}">
                <a16:creationId xmlns:a16="http://schemas.microsoft.com/office/drawing/2014/main" id="{EDD6F6EA-EBC5-4D75-B935-30D49F696931}"/>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a:p>
            <a:pPr marL="0" indent="0">
              <a:buNone/>
            </a:pPr>
            <a:endParaRPr lang="en-US" dirty="0"/>
          </a:p>
        </p:txBody>
      </p:sp>
    </p:spTree>
    <p:extLst>
      <p:ext uri="{BB962C8B-B14F-4D97-AF65-F5344CB8AC3E}">
        <p14:creationId xmlns:p14="http://schemas.microsoft.com/office/powerpoint/2010/main" val="369699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BD3F-0289-4501-9A92-C4AA38A35F93}"/>
              </a:ext>
            </a:extLst>
          </p:cNvPr>
          <p:cNvSpPr>
            <a:spLocks noGrp="1"/>
          </p:cNvSpPr>
          <p:nvPr>
            <p:ph type="title"/>
          </p:nvPr>
        </p:nvSpPr>
        <p:spPr/>
        <p:txBody>
          <a:bodyPr/>
          <a:lstStyle/>
          <a:p>
            <a:r>
              <a:rPr lang="en-US" dirty="0"/>
              <a:t>Package the manifest</a:t>
            </a:r>
          </a:p>
        </p:txBody>
      </p:sp>
      <p:sp>
        <p:nvSpPr>
          <p:cNvPr id="3" name="Content Placeholder 2">
            <a:extLst>
              <a:ext uri="{FF2B5EF4-FFF2-40B4-BE49-F238E27FC236}">
                <a16:creationId xmlns:a16="http://schemas.microsoft.com/office/drawing/2014/main" id="{A1A6A389-A266-4A9E-9934-7FF3F3F8A8BB}"/>
              </a:ext>
            </a:extLst>
          </p:cNvPr>
          <p:cNvSpPr>
            <a:spLocks noGrp="1"/>
          </p:cNvSpPr>
          <p:nvPr>
            <p:ph idx="1"/>
          </p:nvPr>
        </p:nvSpPr>
        <p:spPr/>
        <p:txBody>
          <a:bodyPr>
            <a:normAutofit fontScale="85000" lnSpcReduction="10000"/>
          </a:bodyPr>
          <a:lstStyle/>
          <a:p>
            <a:r>
              <a:rPr lang="en-US" dirty="0"/>
              <a:t>Once your changes are made to the </a:t>
            </a:r>
            <a:r>
              <a:rPr lang="en-US" dirty="0" err="1"/>
              <a:t>manifest.json</a:t>
            </a:r>
            <a:r>
              <a:rPr lang="en-US" dirty="0"/>
              <a:t> file, navigate to the ‘manifest’ directory located that the top level of the project directory</a:t>
            </a:r>
          </a:p>
          <a:p>
            <a:endParaRPr lang="en-US" dirty="0"/>
          </a:p>
          <a:p>
            <a:r>
              <a:rPr lang="en-US" dirty="0"/>
              <a:t>Select the </a:t>
            </a:r>
            <a:r>
              <a:rPr lang="en-US" dirty="0" err="1"/>
              <a:t>manifest.json</a:t>
            </a:r>
            <a:r>
              <a:rPr lang="en-US" dirty="0"/>
              <a:t> file and the bot_blue.png icon at the same time</a:t>
            </a:r>
          </a:p>
          <a:p>
            <a:pPr marL="0" indent="0">
              <a:buNone/>
            </a:pPr>
            <a:r>
              <a:rPr lang="en-US" dirty="0"/>
              <a:t>	NOTE: this is not best practice – there should be two – there is one here for </a:t>
            </a:r>
          </a:p>
          <a:p>
            <a:pPr marL="0" indent="0">
              <a:buNone/>
            </a:pPr>
            <a:r>
              <a:rPr lang="en-US" dirty="0"/>
              <a:t>	simplicity</a:t>
            </a:r>
          </a:p>
          <a:p>
            <a:endParaRPr lang="en-US" dirty="0"/>
          </a:p>
          <a:p>
            <a:r>
              <a:rPr lang="en-US" dirty="0"/>
              <a:t>Right click, click ‘Send to’, and click ‘Compressed folder’ to zip the files together</a:t>
            </a:r>
          </a:p>
          <a:p>
            <a:endParaRPr lang="en-US" dirty="0"/>
          </a:p>
          <a:p>
            <a:r>
              <a:rPr lang="en-US" dirty="0"/>
              <a:t>NOTE: the zip file can be named anything, but the </a:t>
            </a:r>
            <a:r>
              <a:rPr lang="en-US" dirty="0" err="1"/>
              <a:t>manifest.json</a:t>
            </a:r>
            <a:r>
              <a:rPr lang="en-US" dirty="0"/>
              <a:t> file must keep this exact name </a:t>
            </a:r>
          </a:p>
        </p:txBody>
      </p:sp>
    </p:spTree>
    <p:extLst>
      <p:ext uri="{BB962C8B-B14F-4D97-AF65-F5344CB8AC3E}">
        <p14:creationId xmlns:p14="http://schemas.microsoft.com/office/powerpoint/2010/main" val="3895589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059F-AB43-4B4D-8A91-56B1D730FD36}"/>
              </a:ext>
            </a:extLst>
          </p:cNvPr>
          <p:cNvSpPr>
            <a:spLocks noGrp="1"/>
          </p:cNvSpPr>
          <p:nvPr>
            <p:ph type="title"/>
          </p:nvPr>
        </p:nvSpPr>
        <p:spPr>
          <a:xfrm>
            <a:off x="793322" y="431328"/>
            <a:ext cx="10515600" cy="1325563"/>
          </a:xfrm>
        </p:spPr>
        <p:txBody>
          <a:bodyPr/>
          <a:lstStyle/>
          <a:p>
            <a:r>
              <a:rPr lang="en-US" dirty="0"/>
              <a:t>Sideload your app package</a:t>
            </a:r>
          </a:p>
        </p:txBody>
      </p:sp>
      <p:sp>
        <p:nvSpPr>
          <p:cNvPr id="3" name="Text Placeholder 2">
            <a:extLst>
              <a:ext uri="{FF2B5EF4-FFF2-40B4-BE49-F238E27FC236}">
                <a16:creationId xmlns:a16="http://schemas.microsoft.com/office/drawing/2014/main" id="{6C34FC1B-27F3-4F00-8C1C-7AAEB553B5F9}"/>
              </a:ext>
            </a:extLst>
          </p:cNvPr>
          <p:cNvSpPr>
            <a:spLocks noGrp="1"/>
          </p:cNvSpPr>
          <p:nvPr>
            <p:ph type="body" sz="quarter" idx="10"/>
          </p:nvPr>
        </p:nvSpPr>
        <p:spPr>
          <a:xfrm>
            <a:off x="269303" y="1927840"/>
            <a:ext cx="6925247" cy="4334135"/>
          </a:xfrm>
        </p:spPr>
        <p:txBody>
          <a:bodyPr vert="horz" lIns="91440" tIns="45720" rIns="91440" bIns="45720" rtlCol="0" anchor="t">
            <a:normAutofit lnSpcReduction="10000"/>
          </a:bodyPr>
          <a:lstStyle/>
          <a:p>
            <a:pPr marL="742950" indent="-742950">
              <a:buFont typeface="+mj-lt"/>
              <a:buAutoNum type="arabicPeriod"/>
            </a:pPr>
            <a:r>
              <a:rPr lang="en-US" sz="3200" dirty="0"/>
              <a:t>Go to your Microsoft Teams client</a:t>
            </a:r>
          </a:p>
          <a:p>
            <a:pPr marL="742950" indent="-742950">
              <a:buFont typeface="+mj-lt"/>
              <a:buAutoNum type="arabicPeriod"/>
            </a:pPr>
            <a:r>
              <a:rPr lang="en-US" sz="3200" dirty="0"/>
              <a:t>Find your test team and go to the Team </a:t>
            </a:r>
            <a:r>
              <a:rPr lang="en-US" sz="3200" b="1" dirty="0">
                <a:solidFill>
                  <a:srgbClr val="D83B01"/>
                </a:solidFill>
              </a:rPr>
              <a:t>Properties</a:t>
            </a:r>
            <a:r>
              <a:rPr lang="en-US" sz="3200" dirty="0"/>
              <a:t> page (the three dots)</a:t>
            </a:r>
          </a:p>
          <a:p>
            <a:pPr marL="742950" indent="-742950">
              <a:buFont typeface="+mj-lt"/>
              <a:buAutoNum type="arabicPeriod"/>
            </a:pPr>
            <a:r>
              <a:rPr lang="en-US" sz="3200" dirty="0"/>
              <a:t>Click </a:t>
            </a:r>
            <a:r>
              <a:rPr lang="en-US" sz="3200" b="1" dirty="0">
                <a:solidFill>
                  <a:srgbClr val="FF0000"/>
                </a:solidFill>
              </a:rPr>
              <a:t>Manage team</a:t>
            </a:r>
            <a:r>
              <a:rPr lang="en-US" sz="3200" b="1">
                <a:solidFill>
                  <a:srgbClr val="FF0000"/>
                </a:solidFill>
              </a:rPr>
              <a:t> </a:t>
            </a:r>
            <a:r>
              <a:rPr lang="en-US" sz="3200"/>
              <a:t>and</a:t>
            </a:r>
            <a:r>
              <a:rPr lang="en-US" sz="3200">
                <a:solidFill>
                  <a:srgbClr val="000000"/>
                </a:solidFill>
              </a:rPr>
              <a:t> then </a:t>
            </a:r>
            <a:r>
              <a:rPr lang="en-US" sz="3200"/>
              <a:t>click</a:t>
            </a:r>
            <a:r>
              <a:rPr lang="en-US" sz="3200" dirty="0"/>
              <a:t> the </a:t>
            </a:r>
            <a:r>
              <a:rPr lang="en-US" sz="3200" b="1" dirty="0">
                <a:solidFill>
                  <a:srgbClr val="D83B01"/>
                </a:solidFill>
              </a:rPr>
              <a:t>Apps</a:t>
            </a:r>
            <a:r>
              <a:rPr lang="en-US" sz="3200" dirty="0"/>
              <a:t> tab</a:t>
            </a:r>
          </a:p>
          <a:p>
            <a:pPr marL="742950" indent="-742950">
              <a:buFont typeface="+mj-lt"/>
              <a:buAutoNum type="arabicPeriod"/>
            </a:pPr>
            <a:r>
              <a:rPr lang="en-US" sz="3200" dirty="0"/>
              <a:t>At the lower right, click on </a:t>
            </a:r>
            <a:r>
              <a:rPr lang="en-US" sz="3200" b="1" dirty="0">
                <a:solidFill>
                  <a:srgbClr val="D83B01"/>
                </a:solidFill>
              </a:rPr>
              <a:t>Sideload an app</a:t>
            </a:r>
          </a:p>
          <a:p>
            <a:pPr marL="742950" indent="-742950">
              <a:buFont typeface="+mj-lt"/>
              <a:buAutoNum type="arabicPeriod"/>
            </a:pPr>
            <a:r>
              <a:rPr lang="en-US" sz="3200" dirty="0"/>
              <a:t>Select and upload your .zip file</a:t>
            </a:r>
          </a:p>
        </p:txBody>
      </p:sp>
      <p:pic>
        <p:nvPicPr>
          <p:cNvPr id="4" name="Picture 3">
            <a:extLst>
              <a:ext uri="{FF2B5EF4-FFF2-40B4-BE49-F238E27FC236}">
                <a16:creationId xmlns:a16="http://schemas.microsoft.com/office/drawing/2014/main" id="{354AB09C-D030-4EFF-8715-EE13777B0722}"/>
              </a:ext>
            </a:extLst>
          </p:cNvPr>
          <p:cNvPicPr>
            <a:picLocks noChangeAspect="1"/>
          </p:cNvPicPr>
          <p:nvPr/>
        </p:nvPicPr>
        <p:blipFill rotWithShape="1">
          <a:blip r:embed="rId3"/>
          <a:srcRect t="864"/>
          <a:stretch/>
        </p:blipFill>
        <p:spPr>
          <a:xfrm>
            <a:off x="7558377" y="1187963"/>
            <a:ext cx="4364320" cy="5112262"/>
          </a:xfrm>
          <a:prstGeom prst="rect">
            <a:avLst/>
          </a:prstGeom>
        </p:spPr>
      </p:pic>
      <p:sp>
        <p:nvSpPr>
          <p:cNvPr id="5" name="Oval 4">
            <a:extLst>
              <a:ext uri="{FF2B5EF4-FFF2-40B4-BE49-F238E27FC236}">
                <a16:creationId xmlns:a16="http://schemas.microsoft.com/office/drawing/2014/main" id="{51583AAF-A9BD-47C2-A5E5-F3B87E30C73B}"/>
              </a:ext>
            </a:extLst>
          </p:cNvPr>
          <p:cNvSpPr/>
          <p:nvPr/>
        </p:nvSpPr>
        <p:spPr bwMode="auto">
          <a:xfrm>
            <a:off x="10718800" y="2673350"/>
            <a:ext cx="361950" cy="361950"/>
          </a:xfrm>
          <a:prstGeom prst="ellipse">
            <a:avLst/>
          </a:prstGeom>
          <a:solidFill>
            <a:srgbClr val="D83B0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245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Tree>
    <p:extLst>
      <p:ext uri="{BB962C8B-B14F-4D97-AF65-F5344CB8AC3E}">
        <p14:creationId xmlns:p14="http://schemas.microsoft.com/office/powerpoint/2010/main" val="2696852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8CF25F73-909B-44AB-9751-E71DA752AC07}"/>
              </a:ext>
            </a:extLst>
          </p:cNvPr>
          <p:cNvSpPr/>
          <p:nvPr/>
        </p:nvSpPr>
        <p:spPr>
          <a:xfrm>
            <a:off x="3691259" y="4201751"/>
            <a:ext cx="7289205" cy="260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B842E7C3-F881-4D1F-91D8-FEE5D263AB16}"/>
              </a:ext>
            </a:extLst>
          </p:cNvPr>
          <p:cNvSpPr txBox="1"/>
          <p:nvPr/>
        </p:nvSpPr>
        <p:spPr>
          <a:xfrm>
            <a:off x="188863" y="4970295"/>
            <a:ext cx="3300441" cy="830997"/>
          </a:xfrm>
          <a:prstGeom prst="rect">
            <a:avLst/>
          </a:prstGeom>
          <a:noFill/>
        </p:spPr>
        <p:txBody>
          <a:bodyPr wrap="square" rtlCol="0">
            <a:spAutoFit/>
          </a:bodyPr>
          <a:lstStyle/>
          <a:p>
            <a:r>
              <a:rPr lang="en-US" sz="2400" dirty="0"/>
              <a:t>These are currently running on your machine</a:t>
            </a:r>
          </a:p>
        </p:txBody>
      </p:sp>
    </p:spTree>
    <p:extLst>
      <p:ext uri="{BB962C8B-B14F-4D97-AF65-F5344CB8AC3E}">
        <p14:creationId xmlns:p14="http://schemas.microsoft.com/office/powerpoint/2010/main" val="735666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6F12-8B8C-4958-B8DF-6E1B467B510D}"/>
              </a:ext>
            </a:extLst>
          </p:cNvPr>
          <p:cNvSpPr>
            <a:spLocks noGrp="1"/>
          </p:cNvSpPr>
          <p:nvPr>
            <p:ph type="title"/>
          </p:nvPr>
        </p:nvSpPr>
        <p:spPr/>
        <p:txBody>
          <a:bodyPr/>
          <a:lstStyle/>
          <a:p>
            <a:r>
              <a:rPr lang="en-US"/>
              <a:t>Bot Emulator</a:t>
            </a:r>
          </a:p>
        </p:txBody>
      </p:sp>
      <p:sp>
        <p:nvSpPr>
          <p:cNvPr id="3" name="Content Placeholder 2">
            <a:extLst>
              <a:ext uri="{FF2B5EF4-FFF2-40B4-BE49-F238E27FC236}">
                <a16:creationId xmlns:a16="http://schemas.microsoft.com/office/drawing/2014/main" id="{F9FF7832-0E69-45F2-A980-F38A114CE281}"/>
              </a:ext>
            </a:extLst>
          </p:cNvPr>
          <p:cNvSpPr>
            <a:spLocks noGrp="1"/>
          </p:cNvSpPr>
          <p:nvPr>
            <p:ph idx="1"/>
          </p:nvPr>
        </p:nvSpPr>
        <p:spPr/>
        <p:txBody>
          <a:bodyPr vert="horz" lIns="91440" tIns="45720" rIns="91440" bIns="45720" rtlCol="0" anchor="t">
            <a:normAutofit/>
          </a:bodyPr>
          <a:lstStyle/>
          <a:p>
            <a:r>
              <a:rPr lang="en-US" dirty="0"/>
              <a:t>Bot Emulator</a:t>
            </a:r>
          </a:p>
          <a:p>
            <a:pPr lvl="1"/>
            <a:r>
              <a:rPr lang="en-US" dirty="0"/>
              <a:t>Is helpful when first getting started (especially on your own)</a:t>
            </a:r>
          </a:p>
          <a:p>
            <a:pPr lvl="1"/>
            <a:r>
              <a:rPr lang="en-US" dirty="0"/>
              <a:t>Is nice for testing the functionality of your bot before you are familiar with it</a:t>
            </a:r>
          </a:p>
          <a:p>
            <a:pPr lvl="1"/>
            <a:r>
              <a:rPr lang="en-US" dirty="0"/>
              <a:t>BUT we have had many people fall into problems by using it because it does not function the same way as Teams (tools are different, there are certain things that are not supported, etc.)</a:t>
            </a:r>
          </a:p>
          <a:p>
            <a:pPr lvl="1"/>
            <a:endParaRPr lang="en-US" dirty="0"/>
          </a:p>
          <a:p>
            <a:r>
              <a:rPr lang="en-US" dirty="0"/>
              <a:t>Instead </a:t>
            </a:r>
            <a:r>
              <a:rPr lang="en-US"/>
              <a:t>we are </a:t>
            </a:r>
            <a:r>
              <a:rPr lang="en-US" dirty="0"/>
              <a:t>moving </a:t>
            </a:r>
            <a:r>
              <a:rPr lang="en-US"/>
              <a:t>straight </a:t>
            </a:r>
            <a:r>
              <a:rPr lang="en-US" dirty="0"/>
              <a:t>to</a:t>
            </a:r>
            <a:r>
              <a:rPr lang="en-US"/>
              <a:t> the</a:t>
            </a:r>
            <a:r>
              <a:rPr lang="en-US" dirty="0"/>
              <a:t> Bot Framework registration</a:t>
            </a:r>
          </a:p>
        </p:txBody>
      </p:sp>
    </p:spTree>
    <p:extLst>
      <p:ext uri="{BB962C8B-B14F-4D97-AF65-F5344CB8AC3E}">
        <p14:creationId xmlns:p14="http://schemas.microsoft.com/office/powerpoint/2010/main" val="1490373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1764AA9D-2ACF-4880-92F9-DDD353D51BE8}"/>
              </a:ext>
            </a:extLst>
          </p:cNvPr>
          <p:cNvSpPr/>
          <p:nvPr/>
        </p:nvSpPr>
        <p:spPr>
          <a:xfrm>
            <a:off x="7584471" y="1430503"/>
            <a:ext cx="3210869" cy="229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D9770DEB-8159-46A1-AFF4-8AE9A1D646FF}"/>
              </a:ext>
            </a:extLst>
          </p:cNvPr>
          <p:cNvSpPr txBox="1"/>
          <p:nvPr/>
        </p:nvSpPr>
        <p:spPr>
          <a:xfrm>
            <a:off x="6776658" y="167557"/>
            <a:ext cx="5076884" cy="1200329"/>
          </a:xfrm>
          <a:prstGeom prst="rect">
            <a:avLst/>
          </a:prstGeom>
          <a:noFill/>
        </p:spPr>
        <p:txBody>
          <a:bodyPr wrap="square" rtlCol="0">
            <a:spAutoFit/>
          </a:bodyPr>
          <a:lstStyle/>
          <a:p>
            <a:r>
              <a:rPr lang="en-US" sz="2400" dirty="0"/>
              <a:t>This connection happens because of your bot being registered in Microsoft Bot Framework</a:t>
            </a:r>
          </a:p>
        </p:txBody>
      </p:sp>
    </p:spTree>
    <p:extLst>
      <p:ext uri="{BB962C8B-B14F-4D97-AF65-F5344CB8AC3E}">
        <p14:creationId xmlns:p14="http://schemas.microsoft.com/office/powerpoint/2010/main" val="2722925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7A0E-34C5-4FBF-A882-6B2C130C4554}"/>
              </a:ext>
            </a:extLst>
          </p:cNvPr>
          <p:cNvSpPr>
            <a:spLocks noGrp="1"/>
          </p:cNvSpPr>
          <p:nvPr>
            <p:ph type="title"/>
          </p:nvPr>
        </p:nvSpPr>
        <p:spPr>
          <a:xfrm>
            <a:off x="268461" y="352425"/>
            <a:ext cx="10515600" cy="1325563"/>
          </a:xfrm>
        </p:spPr>
        <p:txBody>
          <a:bodyPr/>
          <a:lstStyle/>
          <a:p>
            <a:r>
              <a:rPr lang="en-US" dirty="0"/>
              <a:t>Register your bot</a:t>
            </a:r>
          </a:p>
        </p:txBody>
      </p:sp>
      <p:sp>
        <p:nvSpPr>
          <p:cNvPr id="3" name="Text Placeholder 2">
            <a:extLst>
              <a:ext uri="{FF2B5EF4-FFF2-40B4-BE49-F238E27FC236}">
                <a16:creationId xmlns:a16="http://schemas.microsoft.com/office/drawing/2014/main" id="{327D969C-1399-4993-B414-F8080A050E17}"/>
              </a:ext>
            </a:extLst>
          </p:cNvPr>
          <p:cNvSpPr>
            <a:spLocks noGrp="1"/>
          </p:cNvSpPr>
          <p:nvPr>
            <p:ph type="body" sz="quarter" idx="10"/>
          </p:nvPr>
        </p:nvSpPr>
        <p:spPr>
          <a:xfrm>
            <a:off x="268461" y="1647968"/>
            <a:ext cx="11655078" cy="4308872"/>
          </a:xfrm>
        </p:spPr>
        <p:txBody>
          <a:bodyPr>
            <a:normAutofit/>
          </a:bodyPr>
          <a:lstStyle/>
          <a:p>
            <a:pPr marL="514350" indent="-514350" fontAlgn="ctr">
              <a:buFont typeface="+mj-lt"/>
              <a:buAutoNum type="arabicPeriod"/>
            </a:pPr>
            <a:r>
              <a:rPr lang="en-US" sz="2400" dirty="0">
                <a:latin typeface="+mn-lt"/>
              </a:rPr>
              <a:t>Go to the </a:t>
            </a:r>
            <a:r>
              <a:rPr lang="en-US" sz="2400" dirty="0">
                <a:latin typeface="+mn-lt"/>
                <a:hlinkClick r:id="rId3"/>
              </a:rPr>
              <a:t>Bot Framework portal</a:t>
            </a:r>
            <a:r>
              <a:rPr lang="en-US" sz="2400" dirty="0">
                <a:latin typeface="+mn-lt"/>
              </a:rPr>
              <a:t> to register your bot</a:t>
            </a:r>
            <a:endParaRPr lang="en-US" sz="1616" dirty="0">
              <a:latin typeface="+mn-lt"/>
            </a:endParaRPr>
          </a:p>
          <a:p>
            <a:pPr marL="514350" indent="-514350" fontAlgn="ctr">
              <a:buFont typeface="+mj-lt"/>
              <a:buAutoNum type="arabicPeriod"/>
            </a:pPr>
            <a:r>
              <a:rPr lang="en-US" sz="2400" dirty="0">
                <a:latin typeface="+mn-lt"/>
              </a:rPr>
              <a:t>Log in with your MSA or Org ID</a:t>
            </a:r>
          </a:p>
          <a:p>
            <a:pPr marL="514350" indent="-514350" fontAlgn="ctr">
              <a:buFont typeface="+mj-lt"/>
              <a:buAutoNum type="arabicPeriod"/>
            </a:pPr>
            <a:r>
              <a:rPr lang="en-US" sz="2400" dirty="0">
                <a:latin typeface="+mn-lt"/>
              </a:rPr>
              <a:t>Click on </a:t>
            </a:r>
            <a:r>
              <a:rPr lang="en-US" sz="2400" dirty="0">
                <a:solidFill>
                  <a:srgbClr val="D83B01"/>
                </a:solidFill>
                <a:latin typeface="+mn-lt"/>
              </a:rPr>
              <a:t>Create a Bot &gt; Register an existing bot </a:t>
            </a:r>
            <a:r>
              <a:rPr lang="en-US" sz="2400" dirty="0">
                <a:latin typeface="+mn-lt"/>
              </a:rPr>
              <a:t>and fill out the form</a:t>
            </a:r>
          </a:p>
          <a:p>
            <a:pPr lvl="1" fontAlgn="ctr"/>
            <a:r>
              <a:rPr lang="en-US" sz="1800" dirty="0"/>
              <a:t>Icon, name, description</a:t>
            </a:r>
          </a:p>
          <a:p>
            <a:pPr lvl="1" fontAlgn="ctr"/>
            <a:r>
              <a:rPr lang="en-US" sz="1800" dirty="0"/>
              <a:t>Messaging endpoint: this is your https URL from </a:t>
            </a:r>
            <a:r>
              <a:rPr lang="en-US" sz="1800" dirty="0" err="1"/>
              <a:t>ngrok</a:t>
            </a:r>
            <a:r>
              <a:rPr lang="en-US" sz="1800" dirty="0"/>
              <a:t> + “/</a:t>
            </a:r>
            <a:r>
              <a:rPr lang="en-US" sz="1800" dirty="0" err="1"/>
              <a:t>api</a:t>
            </a:r>
            <a:r>
              <a:rPr lang="en-US" sz="1800" dirty="0"/>
              <a:t>/messages”</a:t>
            </a:r>
          </a:p>
          <a:p>
            <a:pPr lvl="1" fontAlgn="ctr"/>
            <a:r>
              <a:rPr lang="en-US" sz="1800" dirty="0"/>
              <a:t>Click the </a:t>
            </a:r>
            <a:r>
              <a:rPr lang="en-US" sz="1800" b="1" dirty="0">
                <a:solidFill>
                  <a:srgbClr val="D83B01"/>
                </a:solidFill>
              </a:rPr>
              <a:t>Create Microsoft App ID and password</a:t>
            </a:r>
            <a:r>
              <a:rPr lang="en-US" sz="1800" dirty="0">
                <a:solidFill>
                  <a:srgbClr val="D83B01"/>
                </a:solidFill>
              </a:rPr>
              <a:t> </a:t>
            </a:r>
            <a:r>
              <a:rPr lang="en-US" sz="1800" dirty="0"/>
              <a:t>button</a:t>
            </a:r>
          </a:p>
          <a:p>
            <a:pPr lvl="1" fontAlgn="ctr"/>
            <a:r>
              <a:rPr lang="en-US" sz="1800" dirty="0"/>
              <a:t>Click the </a:t>
            </a:r>
            <a:r>
              <a:rPr lang="en-US" sz="1800" b="1" dirty="0">
                <a:solidFill>
                  <a:srgbClr val="D83B01"/>
                </a:solidFill>
              </a:rPr>
              <a:t>Generate an app password to continue</a:t>
            </a:r>
            <a:r>
              <a:rPr lang="en-US" sz="1800" dirty="0">
                <a:solidFill>
                  <a:srgbClr val="D83B01"/>
                </a:solidFill>
              </a:rPr>
              <a:t> </a:t>
            </a:r>
            <a:r>
              <a:rPr lang="en-US" sz="1800" dirty="0"/>
              <a:t>button – SAVE YOUR APP.ID AND PASSWORD!</a:t>
            </a:r>
          </a:p>
          <a:p>
            <a:pPr lvl="1" fontAlgn="ctr"/>
            <a:r>
              <a:rPr lang="en-US" sz="1800" dirty="0"/>
              <a:t>Click the </a:t>
            </a:r>
            <a:r>
              <a:rPr lang="en-US" sz="1800" b="1" dirty="0">
                <a:solidFill>
                  <a:srgbClr val="D83B01"/>
                </a:solidFill>
              </a:rPr>
              <a:t>Finish and go back to Bot Framework </a:t>
            </a:r>
            <a:r>
              <a:rPr lang="en-US" sz="1800" dirty="0"/>
              <a:t>button</a:t>
            </a:r>
          </a:p>
          <a:p>
            <a:pPr marL="742950" indent="-742950" fontAlgn="ctr">
              <a:buFont typeface="+mj-lt"/>
              <a:buAutoNum type="arabicPeriod"/>
            </a:pPr>
            <a:r>
              <a:rPr lang="en-US" sz="2800" dirty="0">
                <a:latin typeface="+mn-lt"/>
              </a:rPr>
              <a:t>Make sure to click </a:t>
            </a:r>
            <a:r>
              <a:rPr lang="en-US" sz="2800" b="1" dirty="0">
                <a:solidFill>
                  <a:srgbClr val="D83B01"/>
                </a:solidFill>
                <a:latin typeface="+mn-lt"/>
              </a:rPr>
              <a:t>Register</a:t>
            </a:r>
            <a:r>
              <a:rPr lang="en-US" sz="2800" dirty="0">
                <a:latin typeface="+mn-lt"/>
              </a:rPr>
              <a:t> at the end!</a:t>
            </a:r>
          </a:p>
          <a:p>
            <a:pPr marL="0" indent="0" fontAlgn="ctr">
              <a:buNone/>
            </a:pPr>
            <a:endParaRPr lang="en-US" sz="2000" dirty="0">
              <a:solidFill>
                <a:srgbClr val="C00000"/>
              </a:solidFill>
              <a:latin typeface="+mn-lt"/>
            </a:endParaRPr>
          </a:p>
          <a:p>
            <a:pPr marL="0" indent="0" fontAlgn="ctr">
              <a:buNone/>
            </a:pPr>
            <a:r>
              <a:rPr lang="en-US" sz="2000" dirty="0">
                <a:solidFill>
                  <a:srgbClr val="C00000"/>
                </a:solidFill>
                <a:latin typeface="+mn-lt"/>
              </a:rPr>
              <a:t>Note: at this point it may take a few minutes to get your bot set up – feel free to grab a quick coffee!</a:t>
            </a:r>
          </a:p>
        </p:txBody>
      </p:sp>
    </p:spTree>
    <p:extLst>
      <p:ext uri="{BB962C8B-B14F-4D97-AF65-F5344CB8AC3E}">
        <p14:creationId xmlns:p14="http://schemas.microsoft.com/office/powerpoint/2010/main" val="7947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1764AA9D-2ACF-4880-92F9-DDD353D51BE8}"/>
              </a:ext>
            </a:extLst>
          </p:cNvPr>
          <p:cNvSpPr/>
          <p:nvPr/>
        </p:nvSpPr>
        <p:spPr>
          <a:xfrm>
            <a:off x="7584471" y="1430503"/>
            <a:ext cx="3210869" cy="229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D9770DEB-8159-46A1-AFF4-8AE9A1D646FF}"/>
              </a:ext>
            </a:extLst>
          </p:cNvPr>
          <p:cNvSpPr txBox="1"/>
          <p:nvPr/>
        </p:nvSpPr>
        <p:spPr>
          <a:xfrm>
            <a:off x="6776658" y="167557"/>
            <a:ext cx="5076884" cy="1200329"/>
          </a:xfrm>
          <a:prstGeom prst="rect">
            <a:avLst/>
          </a:prstGeom>
          <a:noFill/>
        </p:spPr>
        <p:txBody>
          <a:bodyPr wrap="square" rtlCol="0">
            <a:spAutoFit/>
          </a:bodyPr>
          <a:lstStyle/>
          <a:p>
            <a:r>
              <a:rPr lang="en-US" sz="2400" dirty="0"/>
              <a:t>You are now registered, but your bot must validate to your newly registered bot</a:t>
            </a:r>
          </a:p>
        </p:txBody>
      </p:sp>
    </p:spTree>
    <p:extLst>
      <p:ext uri="{BB962C8B-B14F-4D97-AF65-F5344CB8AC3E}">
        <p14:creationId xmlns:p14="http://schemas.microsoft.com/office/powerpoint/2010/main" val="806609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09CF-9D17-430D-A1FB-3938757D7FB8}"/>
              </a:ext>
            </a:extLst>
          </p:cNvPr>
          <p:cNvSpPr>
            <a:spLocks noGrp="1"/>
          </p:cNvSpPr>
          <p:nvPr>
            <p:ph type="title"/>
          </p:nvPr>
        </p:nvSpPr>
        <p:spPr/>
        <p:txBody>
          <a:bodyPr/>
          <a:lstStyle/>
          <a:p>
            <a:r>
              <a:rPr lang="en-US" dirty="0"/>
              <a:t>Add ID and Secret to bot</a:t>
            </a:r>
          </a:p>
        </p:txBody>
      </p:sp>
      <p:sp>
        <p:nvSpPr>
          <p:cNvPr id="3" name="Content Placeholder 2">
            <a:extLst>
              <a:ext uri="{FF2B5EF4-FFF2-40B4-BE49-F238E27FC236}">
                <a16:creationId xmlns:a16="http://schemas.microsoft.com/office/drawing/2014/main" id="{6474C9D0-608D-41BF-8F4B-8F4E8EFA72AD}"/>
              </a:ext>
            </a:extLst>
          </p:cNvPr>
          <p:cNvSpPr>
            <a:spLocks noGrp="1"/>
          </p:cNvSpPr>
          <p:nvPr>
            <p:ph idx="1"/>
          </p:nvPr>
        </p:nvSpPr>
        <p:spPr/>
        <p:txBody>
          <a:bodyPr>
            <a:normAutofit/>
          </a:bodyPr>
          <a:lstStyle/>
          <a:p>
            <a:r>
              <a:rPr lang="en-US" dirty="0"/>
              <a:t>Override “</a:t>
            </a:r>
            <a:r>
              <a:rPr lang="en-US" dirty="0" err="1"/>
              <a:t>NeedToSet</a:t>
            </a:r>
            <a:r>
              <a:rPr lang="en-US" dirty="0"/>
              <a:t>” with your app.ID and secret in your </a:t>
            </a:r>
            <a:r>
              <a:rPr lang="en-US" dirty="0" err="1"/>
              <a:t>Web.config</a:t>
            </a:r>
            <a:r>
              <a:rPr lang="en-US" dirty="0"/>
              <a:t> file</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0400CC0-C172-4008-8302-3FF25796F442}"/>
              </a:ext>
            </a:extLst>
          </p:cNvPr>
          <p:cNvPicPr>
            <a:picLocks noChangeAspect="1"/>
          </p:cNvPicPr>
          <p:nvPr/>
        </p:nvPicPr>
        <p:blipFill>
          <a:blip r:embed="rId3"/>
          <a:stretch>
            <a:fillRect/>
          </a:stretch>
        </p:blipFill>
        <p:spPr>
          <a:xfrm>
            <a:off x="384272" y="3147094"/>
            <a:ext cx="11404608" cy="2204670"/>
          </a:xfrm>
          <a:prstGeom prst="rect">
            <a:avLst/>
          </a:prstGeom>
        </p:spPr>
      </p:pic>
    </p:spTree>
    <p:extLst>
      <p:ext uri="{BB962C8B-B14F-4D97-AF65-F5344CB8AC3E}">
        <p14:creationId xmlns:p14="http://schemas.microsoft.com/office/powerpoint/2010/main" val="320897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017B-F509-47DD-B7DB-5544DF3F7D18}"/>
              </a:ext>
            </a:extLst>
          </p:cNvPr>
          <p:cNvSpPr>
            <a:spLocks noGrp="1"/>
          </p:cNvSpPr>
          <p:nvPr>
            <p:ph type="title"/>
          </p:nvPr>
        </p:nvSpPr>
        <p:spPr/>
        <p:txBody>
          <a:bodyPr/>
          <a:lstStyle/>
          <a:p>
            <a:r>
              <a:rPr lang="en-US"/>
              <a:t>Tenant Setup</a:t>
            </a:r>
          </a:p>
        </p:txBody>
      </p:sp>
      <p:sp>
        <p:nvSpPr>
          <p:cNvPr id="3" name="Content Placeholder 2">
            <a:extLst>
              <a:ext uri="{FF2B5EF4-FFF2-40B4-BE49-F238E27FC236}">
                <a16:creationId xmlns:a16="http://schemas.microsoft.com/office/drawing/2014/main" id="{056F4B43-610F-484C-B5E2-55B3E41FF52F}"/>
              </a:ext>
            </a:extLst>
          </p:cNvPr>
          <p:cNvSpPr>
            <a:spLocks noGrp="1"/>
          </p:cNvSpPr>
          <p:nvPr>
            <p:ph idx="1"/>
          </p:nvPr>
        </p:nvSpPr>
        <p:spPr/>
        <p:txBody>
          <a:bodyPr>
            <a:normAutofit fontScale="85000" lnSpcReduction="20000"/>
          </a:bodyPr>
          <a:lstStyle/>
          <a:p>
            <a:r>
              <a:rPr lang="en-US" dirty="0"/>
              <a:t>Main link to see options and possibilities for tenant setup: </a:t>
            </a:r>
            <a:r>
              <a:rPr lang="en-US" dirty="0">
                <a:hlinkClick r:id="rId3"/>
              </a:rPr>
              <a:t>https://msdn.microsoft.com/en-us/office/office365/howto/setup-development-environment</a:t>
            </a:r>
            <a:endParaRPr lang="en-US" dirty="0"/>
          </a:p>
          <a:p>
            <a:pPr marL="0" indent="0">
              <a:buNone/>
            </a:pPr>
            <a:endParaRPr lang="en-US" dirty="0"/>
          </a:p>
          <a:p>
            <a:r>
              <a:rPr lang="en-US" dirty="0"/>
              <a:t>Page to compare Office 365 subscriptions:</a:t>
            </a:r>
            <a:br>
              <a:rPr lang="en-US" dirty="0"/>
            </a:br>
            <a:r>
              <a:rPr lang="en-US" dirty="0">
                <a:hlinkClick r:id="rId4"/>
              </a:rPr>
              <a:t>https://products.office.com/en-us/compare-all-microsoft-office-products?tab=2</a:t>
            </a:r>
            <a:endParaRPr lang="en-US" dirty="0"/>
          </a:p>
          <a:p>
            <a:pPr marL="0" indent="0">
              <a:buNone/>
            </a:pPr>
            <a:endParaRPr lang="en-US" dirty="0"/>
          </a:p>
          <a:p>
            <a:r>
              <a:rPr lang="en-US" dirty="0"/>
              <a:t>Page describing more about Office Administrator role:</a:t>
            </a:r>
            <a:br>
              <a:rPr lang="en-US" dirty="0"/>
            </a:br>
            <a:r>
              <a:rPr lang="en-US" dirty="0">
                <a:hlinkClick r:id="rId5"/>
              </a:rPr>
              <a:t>https://support.office.com/en-us/article/About-the-Office-365-admin-center-758befc4-0888-4009-9f14-0d147402fd23</a:t>
            </a:r>
            <a:endParaRPr lang="en-US" dirty="0"/>
          </a:p>
          <a:p>
            <a:pPr marL="0" indent="0">
              <a:buNone/>
            </a:pPr>
            <a:endParaRPr lang="en-US" dirty="0"/>
          </a:p>
          <a:p>
            <a:r>
              <a:rPr lang="en-US" dirty="0"/>
              <a:t>Login as an administrator to see tenant settings:</a:t>
            </a:r>
            <a:br>
              <a:rPr lang="en-US" dirty="0"/>
            </a:br>
            <a:r>
              <a:rPr lang="en-US" dirty="0">
                <a:hlinkClick r:id="rId6"/>
              </a:rPr>
              <a:t>https://www.office.com/</a:t>
            </a:r>
            <a:endParaRPr lang="en-US" dirty="0"/>
          </a:p>
        </p:txBody>
      </p:sp>
      <p:sp>
        <p:nvSpPr>
          <p:cNvPr id="4" name="TextBox 3">
            <a:extLst>
              <a:ext uri="{FF2B5EF4-FFF2-40B4-BE49-F238E27FC236}">
                <a16:creationId xmlns:a16="http://schemas.microsoft.com/office/drawing/2014/main" id="{32034F59-AE8E-4EAC-9392-960D0D4E8DCA}"/>
              </a:ext>
            </a:extLst>
          </p:cNvPr>
          <p:cNvSpPr txBox="1"/>
          <p:nvPr/>
        </p:nvSpPr>
        <p:spPr>
          <a:xfrm>
            <a:off x="11754293" y="6289158"/>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7160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96AB-9A5B-4FF1-8001-A57AE4A4F69D}"/>
              </a:ext>
            </a:extLst>
          </p:cNvPr>
          <p:cNvSpPr>
            <a:spLocks noGrp="1"/>
          </p:cNvSpPr>
          <p:nvPr>
            <p:ph type="title"/>
          </p:nvPr>
        </p:nvSpPr>
        <p:spPr/>
        <p:txBody>
          <a:bodyPr>
            <a:normAutofit/>
          </a:bodyPr>
          <a:lstStyle/>
          <a:p>
            <a:r>
              <a:rPr lang="en-US" dirty="0"/>
              <a:t>Test in the Bot Framework registration page’s chat window</a:t>
            </a:r>
          </a:p>
        </p:txBody>
      </p:sp>
      <p:sp>
        <p:nvSpPr>
          <p:cNvPr id="3" name="Content Placeholder 2">
            <a:extLst>
              <a:ext uri="{FF2B5EF4-FFF2-40B4-BE49-F238E27FC236}">
                <a16:creationId xmlns:a16="http://schemas.microsoft.com/office/drawing/2014/main" id="{04321BA2-280D-4ACF-A8D9-8897E7A6B9B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Say “hello”</a:t>
            </a:r>
          </a:p>
        </p:txBody>
      </p:sp>
      <p:pic>
        <p:nvPicPr>
          <p:cNvPr id="4" name="Picture 3">
            <a:extLst>
              <a:ext uri="{FF2B5EF4-FFF2-40B4-BE49-F238E27FC236}">
                <a16:creationId xmlns:a16="http://schemas.microsoft.com/office/drawing/2014/main" id="{95EE49C7-0091-46A1-A61B-FB5FBFD58F65}"/>
              </a:ext>
            </a:extLst>
          </p:cNvPr>
          <p:cNvPicPr>
            <a:picLocks noChangeAspect="1"/>
          </p:cNvPicPr>
          <p:nvPr/>
        </p:nvPicPr>
        <p:blipFill>
          <a:blip r:embed="rId3"/>
          <a:stretch>
            <a:fillRect/>
          </a:stretch>
        </p:blipFill>
        <p:spPr>
          <a:xfrm>
            <a:off x="5396643" y="1067067"/>
            <a:ext cx="4950623" cy="5689955"/>
          </a:xfrm>
          <a:prstGeom prst="rect">
            <a:avLst/>
          </a:prstGeom>
        </p:spPr>
      </p:pic>
    </p:spTree>
    <p:extLst>
      <p:ext uri="{BB962C8B-B14F-4D97-AF65-F5344CB8AC3E}">
        <p14:creationId xmlns:p14="http://schemas.microsoft.com/office/powerpoint/2010/main" val="2891357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Bots</a:t>
            </a:r>
          </a:p>
        </p:txBody>
      </p:sp>
      <p:sp>
        <p:nvSpPr>
          <p:cNvPr id="3" name="Rectangle 2">
            <a:extLst>
              <a:ext uri="{FF2B5EF4-FFF2-40B4-BE49-F238E27FC236}">
                <a16:creationId xmlns:a16="http://schemas.microsoft.com/office/drawing/2014/main" id="{FC104BB0-26E1-4A49-9107-45200882F852}"/>
              </a:ext>
            </a:extLst>
          </p:cNvPr>
          <p:cNvSpPr/>
          <p:nvPr/>
        </p:nvSpPr>
        <p:spPr>
          <a:xfrm>
            <a:off x="4302729" y="1525870"/>
            <a:ext cx="3001251" cy="2086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2BC0DF-7167-4039-9DE2-667C884FF9F2}"/>
              </a:ext>
            </a:extLst>
          </p:cNvPr>
          <p:cNvPicPr>
            <a:picLocks noChangeAspect="1"/>
          </p:cNvPicPr>
          <p:nvPr/>
        </p:nvPicPr>
        <p:blipFill>
          <a:blip r:embed="rId3"/>
          <a:stretch>
            <a:fillRect/>
          </a:stretch>
        </p:blipFill>
        <p:spPr>
          <a:xfrm>
            <a:off x="1137574" y="1690688"/>
            <a:ext cx="9543516" cy="4607484"/>
          </a:xfrm>
          <a:prstGeom prst="rect">
            <a:avLst/>
          </a:prstGeom>
        </p:spPr>
      </p:pic>
      <p:sp>
        <p:nvSpPr>
          <p:cNvPr id="4" name="TextBox 3">
            <a:extLst>
              <a:ext uri="{FF2B5EF4-FFF2-40B4-BE49-F238E27FC236}">
                <a16:creationId xmlns:a16="http://schemas.microsoft.com/office/drawing/2014/main" id="{D724FE29-739F-481F-B4D8-52ADB575F00D}"/>
              </a:ext>
            </a:extLst>
          </p:cNvPr>
          <p:cNvSpPr txBox="1"/>
          <p:nvPr/>
        </p:nvSpPr>
        <p:spPr>
          <a:xfrm>
            <a:off x="3168824" y="361784"/>
            <a:ext cx="9023176" cy="830997"/>
          </a:xfrm>
          <a:prstGeom prst="rect">
            <a:avLst/>
          </a:prstGeom>
          <a:noFill/>
        </p:spPr>
        <p:txBody>
          <a:bodyPr wrap="none" rtlCol="0">
            <a:spAutoFit/>
          </a:bodyPr>
          <a:lstStyle/>
          <a:p>
            <a:r>
              <a:rPr lang="en-US" sz="2400" dirty="0"/>
              <a:t>Now, we</a:t>
            </a:r>
            <a:r>
              <a:rPr lang="en-US" dirty="0"/>
              <a:t> </a:t>
            </a:r>
            <a:r>
              <a:rPr lang="en-US" sz="2400" dirty="0"/>
              <a:t>need Microsoft Teams to know to talk with the registered bot.</a:t>
            </a:r>
          </a:p>
          <a:p>
            <a:r>
              <a:rPr lang="en-US" sz="2400" dirty="0"/>
              <a:t>This is done by adding your bot’s ID to the app’s manifest.</a:t>
            </a:r>
            <a:endParaRPr lang="en-US" dirty="0"/>
          </a:p>
        </p:txBody>
      </p:sp>
    </p:spTree>
    <p:extLst>
      <p:ext uri="{BB962C8B-B14F-4D97-AF65-F5344CB8AC3E}">
        <p14:creationId xmlns:p14="http://schemas.microsoft.com/office/powerpoint/2010/main" val="1395697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9EBB-F202-445E-BDFF-4DD30BC47658}"/>
              </a:ext>
            </a:extLst>
          </p:cNvPr>
          <p:cNvSpPr>
            <a:spLocks noGrp="1"/>
          </p:cNvSpPr>
          <p:nvPr>
            <p:ph type="title"/>
          </p:nvPr>
        </p:nvSpPr>
        <p:spPr>
          <a:xfrm>
            <a:off x="838200" y="365125"/>
            <a:ext cx="10515600" cy="1325563"/>
          </a:xfrm>
        </p:spPr>
        <p:txBody>
          <a:bodyPr/>
          <a:lstStyle/>
          <a:p>
            <a:r>
              <a:rPr lang="en-US" dirty="0"/>
              <a:t>At-Mentioning the bot in a channel</a:t>
            </a:r>
          </a:p>
        </p:txBody>
      </p:sp>
      <p:pic>
        <p:nvPicPr>
          <p:cNvPr id="4" name="Picture 3">
            <a:extLst>
              <a:ext uri="{FF2B5EF4-FFF2-40B4-BE49-F238E27FC236}">
                <a16:creationId xmlns:a16="http://schemas.microsoft.com/office/drawing/2014/main" id="{11B07783-B365-4A25-BB7E-F51C62EAF5C5}"/>
              </a:ext>
            </a:extLst>
          </p:cNvPr>
          <p:cNvPicPr>
            <a:picLocks noChangeAspect="1"/>
          </p:cNvPicPr>
          <p:nvPr/>
        </p:nvPicPr>
        <p:blipFill>
          <a:blip r:embed="rId3"/>
          <a:stretch>
            <a:fillRect/>
          </a:stretch>
        </p:blipFill>
        <p:spPr>
          <a:xfrm>
            <a:off x="931229" y="1642313"/>
            <a:ext cx="10355721" cy="5078140"/>
          </a:xfrm>
          <a:prstGeom prst="rect">
            <a:avLst/>
          </a:prstGeom>
          <a:ln>
            <a:solidFill>
              <a:srgbClr val="0078D7"/>
            </a:solidFill>
          </a:ln>
        </p:spPr>
      </p:pic>
    </p:spTree>
    <p:extLst>
      <p:ext uri="{BB962C8B-B14F-4D97-AF65-F5344CB8AC3E}">
        <p14:creationId xmlns:p14="http://schemas.microsoft.com/office/powerpoint/2010/main" val="298762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4DEA-AE6A-46B6-AB8E-1680B0CE6456}"/>
              </a:ext>
            </a:extLst>
          </p:cNvPr>
          <p:cNvSpPr>
            <a:spLocks noGrp="1"/>
          </p:cNvSpPr>
          <p:nvPr>
            <p:ph type="title"/>
          </p:nvPr>
        </p:nvSpPr>
        <p:spPr/>
        <p:txBody>
          <a:bodyPr/>
          <a:lstStyle/>
          <a:p>
            <a:r>
              <a:rPr lang="en-US" dirty="0"/>
              <a:t>Microsoft Teams Integration/Capabilities</a:t>
            </a:r>
          </a:p>
        </p:txBody>
      </p:sp>
      <p:sp>
        <p:nvSpPr>
          <p:cNvPr id="3" name="Content Placeholder 2">
            <a:extLst>
              <a:ext uri="{FF2B5EF4-FFF2-40B4-BE49-F238E27FC236}">
                <a16:creationId xmlns:a16="http://schemas.microsoft.com/office/drawing/2014/main" id="{55384581-7240-4286-A677-D3B64CE221E2}"/>
              </a:ext>
            </a:extLst>
          </p:cNvPr>
          <p:cNvSpPr>
            <a:spLocks noGrp="1"/>
          </p:cNvSpPr>
          <p:nvPr>
            <p:ph idx="1"/>
          </p:nvPr>
        </p:nvSpPr>
        <p:spPr/>
        <p:txBody>
          <a:bodyPr>
            <a:normAutofit lnSpcReduction="10000"/>
          </a:bodyPr>
          <a:lstStyle/>
          <a:p>
            <a:r>
              <a:rPr lang="en-US" dirty="0"/>
              <a:t>Fetch roster</a:t>
            </a:r>
          </a:p>
          <a:p>
            <a:endParaRPr lang="en-US" dirty="0"/>
          </a:p>
          <a:p>
            <a:r>
              <a:rPr lang="en-US" dirty="0"/>
              <a:t>At-mention a user</a:t>
            </a:r>
          </a:p>
          <a:p>
            <a:pPr marL="0" indent="0">
              <a:buNone/>
            </a:pPr>
            <a:endParaRPr lang="en-US" dirty="0"/>
          </a:p>
          <a:p>
            <a:r>
              <a:rPr lang="en-US" dirty="0" err="1"/>
              <a:t>Deeplinks</a:t>
            </a:r>
            <a:r>
              <a:rPr lang="en-US" dirty="0"/>
              <a:t> to tabs</a:t>
            </a:r>
          </a:p>
          <a:p>
            <a:endParaRPr lang="en-US" dirty="0"/>
          </a:p>
          <a:p>
            <a:r>
              <a:rPr lang="en-US" dirty="0"/>
              <a:t>Proactive Messaging</a:t>
            </a:r>
          </a:p>
          <a:p>
            <a:endParaRPr lang="en-US" dirty="0"/>
          </a:p>
          <a:p>
            <a:r>
              <a:rPr lang="en-US" dirty="0"/>
              <a:t>Updating Messages</a:t>
            </a:r>
          </a:p>
        </p:txBody>
      </p:sp>
    </p:spTree>
    <p:extLst>
      <p:ext uri="{BB962C8B-B14F-4D97-AF65-F5344CB8AC3E}">
        <p14:creationId xmlns:p14="http://schemas.microsoft.com/office/powerpoint/2010/main" val="1825077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8071-19CB-4420-83E9-25F0E88D8C7B}"/>
              </a:ext>
            </a:extLst>
          </p:cNvPr>
          <p:cNvSpPr>
            <a:spLocks noGrp="1"/>
          </p:cNvSpPr>
          <p:nvPr>
            <p:ph type="title"/>
          </p:nvPr>
        </p:nvSpPr>
        <p:spPr/>
        <p:txBody>
          <a:bodyPr/>
          <a:lstStyle/>
          <a:p>
            <a:r>
              <a:rPr lang="en-US"/>
              <a:t>Add to Microsoft Teams</a:t>
            </a:r>
          </a:p>
        </p:txBody>
      </p:sp>
      <p:sp>
        <p:nvSpPr>
          <p:cNvPr id="4" name="Content Placeholder 2">
            <a:extLst>
              <a:ext uri="{FF2B5EF4-FFF2-40B4-BE49-F238E27FC236}">
                <a16:creationId xmlns:a16="http://schemas.microsoft.com/office/drawing/2014/main" id="{6F3CB1A5-BA72-4EA6-B1CB-5BB8475ABEF0}"/>
              </a:ext>
            </a:extLst>
          </p:cNvPr>
          <p:cNvSpPr txBox="1">
            <a:spLocks/>
          </p:cNvSpPr>
          <p:nvPr/>
        </p:nvSpPr>
        <p:spPr>
          <a:xfrm>
            <a:off x="838200" y="1690688"/>
            <a:ext cx="87321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to manifest</a:t>
            </a:r>
          </a:p>
          <a:p>
            <a:endParaRPr lang="en-US" dirty="0"/>
          </a:p>
          <a:p>
            <a:r>
              <a:rPr lang="en-US" dirty="0"/>
              <a:t>Package manifest</a:t>
            </a:r>
          </a:p>
          <a:p>
            <a:endParaRPr lang="en-US" dirty="0"/>
          </a:p>
          <a:p>
            <a:r>
              <a:rPr lang="en-US" dirty="0"/>
              <a:t>Sideload and run in Teams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19942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BBE-D617-461A-93F1-80D132BC7A1F}"/>
              </a:ext>
            </a:extLst>
          </p:cNvPr>
          <p:cNvSpPr>
            <a:spLocks noGrp="1"/>
          </p:cNvSpPr>
          <p:nvPr>
            <p:ph type="title"/>
          </p:nvPr>
        </p:nvSpPr>
        <p:spPr/>
        <p:txBody>
          <a:bodyPr/>
          <a:lstStyle/>
          <a:p>
            <a:r>
              <a:rPr lang="en-US" dirty="0"/>
              <a:t>Compose Extensions</a:t>
            </a:r>
          </a:p>
        </p:txBody>
      </p:sp>
      <p:pic>
        <p:nvPicPr>
          <p:cNvPr id="6" name="Picture 5">
            <a:extLst>
              <a:ext uri="{FF2B5EF4-FFF2-40B4-BE49-F238E27FC236}">
                <a16:creationId xmlns:a16="http://schemas.microsoft.com/office/drawing/2014/main" id="{646830A8-868F-499E-A960-318331BDCCFD}"/>
              </a:ext>
            </a:extLst>
          </p:cNvPr>
          <p:cNvPicPr>
            <a:picLocks noChangeAspect="1"/>
          </p:cNvPicPr>
          <p:nvPr/>
        </p:nvPicPr>
        <p:blipFill>
          <a:blip r:embed="rId3"/>
          <a:stretch>
            <a:fillRect/>
          </a:stretch>
        </p:blipFill>
        <p:spPr>
          <a:xfrm>
            <a:off x="1137574" y="1717291"/>
            <a:ext cx="9543516" cy="4607485"/>
          </a:xfrm>
          <a:prstGeom prst="rect">
            <a:avLst/>
          </a:prstGeom>
        </p:spPr>
      </p:pic>
      <p:sp>
        <p:nvSpPr>
          <p:cNvPr id="4" name="TextBox 3">
            <a:extLst>
              <a:ext uri="{FF2B5EF4-FFF2-40B4-BE49-F238E27FC236}">
                <a16:creationId xmlns:a16="http://schemas.microsoft.com/office/drawing/2014/main" id="{DE69A552-0E18-475E-B86B-BAC8ED5BF7CA}"/>
              </a:ext>
            </a:extLst>
          </p:cNvPr>
          <p:cNvSpPr txBox="1"/>
          <p:nvPr/>
        </p:nvSpPr>
        <p:spPr>
          <a:xfrm>
            <a:off x="5570548" y="3887602"/>
            <a:ext cx="3051740" cy="461665"/>
          </a:xfrm>
          <a:prstGeom prst="rect">
            <a:avLst/>
          </a:prstGeom>
          <a:noFill/>
        </p:spPr>
        <p:txBody>
          <a:bodyPr wrap="square" rtlCol="0">
            <a:spAutoFit/>
          </a:bodyPr>
          <a:lstStyle/>
          <a:p>
            <a:r>
              <a:rPr lang="en-US" sz="2400" dirty="0"/>
              <a:t>Special Invoke payload</a:t>
            </a:r>
          </a:p>
        </p:txBody>
      </p:sp>
    </p:spTree>
    <p:extLst>
      <p:ext uri="{BB962C8B-B14F-4D97-AF65-F5344CB8AC3E}">
        <p14:creationId xmlns:p14="http://schemas.microsoft.com/office/powerpoint/2010/main" val="1625952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65D1-213B-4019-BAC2-E9B31054F09D}"/>
              </a:ext>
            </a:extLst>
          </p:cNvPr>
          <p:cNvSpPr>
            <a:spLocks noGrp="1"/>
          </p:cNvSpPr>
          <p:nvPr>
            <p:ph type="title"/>
          </p:nvPr>
        </p:nvSpPr>
        <p:spPr/>
        <p:txBody>
          <a:bodyPr/>
          <a:lstStyle/>
          <a:p>
            <a:r>
              <a:rPr lang="en-US"/>
              <a:t>Configuration/Sign In Experience</a:t>
            </a:r>
          </a:p>
        </p:txBody>
      </p:sp>
      <p:sp>
        <p:nvSpPr>
          <p:cNvPr id="3" name="Content Placeholder 2">
            <a:extLst>
              <a:ext uri="{FF2B5EF4-FFF2-40B4-BE49-F238E27FC236}">
                <a16:creationId xmlns:a16="http://schemas.microsoft.com/office/drawing/2014/main" id="{01084AAF-755B-4087-AACB-EC42BB38B3ED}"/>
              </a:ext>
            </a:extLst>
          </p:cNvPr>
          <p:cNvSpPr>
            <a:spLocks noGrp="1"/>
          </p:cNvSpPr>
          <p:nvPr>
            <p:ph idx="1"/>
          </p:nvPr>
        </p:nvSpPr>
        <p:spPr>
          <a:xfrm>
            <a:off x="838200" y="1786356"/>
            <a:ext cx="10515600" cy="4351338"/>
          </a:xfrm>
        </p:spPr>
        <p:txBody>
          <a:bodyPr/>
          <a:lstStyle/>
          <a:p>
            <a:r>
              <a:rPr lang="en-US" dirty="0"/>
              <a:t>Two types</a:t>
            </a:r>
          </a:p>
          <a:p>
            <a:pPr lvl="1"/>
            <a:r>
              <a:rPr lang="en-US" dirty="0"/>
              <a:t>One goes through the “query/results box”</a:t>
            </a:r>
          </a:p>
          <a:p>
            <a:pPr lvl="1"/>
            <a:r>
              <a:rPr lang="en-US" dirty="0"/>
              <a:t>One goes through the “three dots” settings for the app</a:t>
            </a:r>
          </a:p>
          <a:p>
            <a:pPr lvl="1"/>
            <a:endParaRPr lang="en-US" dirty="0"/>
          </a:p>
          <a:p>
            <a:pPr marL="457200" lvl="1" indent="0">
              <a:buNone/>
            </a:pPr>
            <a:endParaRPr lang="en-US" dirty="0"/>
          </a:p>
        </p:txBody>
      </p:sp>
    </p:spTree>
    <p:extLst>
      <p:ext uri="{BB962C8B-B14F-4D97-AF65-F5344CB8AC3E}">
        <p14:creationId xmlns:p14="http://schemas.microsoft.com/office/powerpoint/2010/main" val="1083403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8F14-0199-4FFE-966D-D7C810028324}"/>
              </a:ext>
            </a:extLst>
          </p:cNvPr>
          <p:cNvSpPr>
            <a:spLocks noGrp="1"/>
          </p:cNvSpPr>
          <p:nvPr>
            <p:ph type="title"/>
          </p:nvPr>
        </p:nvSpPr>
        <p:spPr/>
        <p:txBody>
          <a:bodyPr/>
          <a:lstStyle/>
          <a:p>
            <a:r>
              <a:rPr lang="en-US" dirty="0"/>
              <a:t>Typical Query</a:t>
            </a:r>
          </a:p>
        </p:txBody>
      </p:sp>
      <p:pic>
        <p:nvPicPr>
          <p:cNvPr id="4" name="Picture 3">
            <a:extLst>
              <a:ext uri="{FF2B5EF4-FFF2-40B4-BE49-F238E27FC236}">
                <a16:creationId xmlns:a16="http://schemas.microsoft.com/office/drawing/2014/main" id="{889C295C-2B42-43B6-83EA-54C5CF0C5591}"/>
              </a:ext>
            </a:extLst>
          </p:cNvPr>
          <p:cNvPicPr>
            <a:picLocks noChangeAspect="1"/>
          </p:cNvPicPr>
          <p:nvPr/>
        </p:nvPicPr>
        <p:blipFill>
          <a:blip r:embed="rId3"/>
          <a:stretch>
            <a:fillRect/>
          </a:stretch>
        </p:blipFill>
        <p:spPr>
          <a:xfrm>
            <a:off x="6995889" y="1606540"/>
            <a:ext cx="3438816" cy="4600210"/>
          </a:xfrm>
          <a:prstGeom prst="rect">
            <a:avLst/>
          </a:prstGeom>
        </p:spPr>
      </p:pic>
      <p:pic>
        <p:nvPicPr>
          <p:cNvPr id="5" name="Picture 4">
            <a:extLst>
              <a:ext uri="{FF2B5EF4-FFF2-40B4-BE49-F238E27FC236}">
                <a16:creationId xmlns:a16="http://schemas.microsoft.com/office/drawing/2014/main" id="{8AC7FD06-D3AD-46C1-BF4A-EE7BA8017DCD}"/>
              </a:ext>
            </a:extLst>
          </p:cNvPr>
          <p:cNvPicPr>
            <a:picLocks noChangeAspect="1"/>
          </p:cNvPicPr>
          <p:nvPr/>
        </p:nvPicPr>
        <p:blipFill>
          <a:blip r:embed="rId3"/>
          <a:stretch>
            <a:fillRect/>
          </a:stretch>
        </p:blipFill>
        <p:spPr>
          <a:xfrm>
            <a:off x="1267820" y="1606540"/>
            <a:ext cx="3438816" cy="4600210"/>
          </a:xfrm>
          <a:prstGeom prst="rect">
            <a:avLst/>
          </a:prstGeom>
        </p:spPr>
      </p:pic>
      <p:sp>
        <p:nvSpPr>
          <p:cNvPr id="6" name="Rectangle 5">
            <a:extLst>
              <a:ext uri="{FF2B5EF4-FFF2-40B4-BE49-F238E27FC236}">
                <a16:creationId xmlns:a16="http://schemas.microsoft.com/office/drawing/2014/main" id="{CB8D75F1-7ECB-465D-9D80-565371E3DD9C}"/>
              </a:ext>
            </a:extLst>
          </p:cNvPr>
          <p:cNvSpPr/>
          <p:nvPr/>
        </p:nvSpPr>
        <p:spPr>
          <a:xfrm>
            <a:off x="1222940" y="2215877"/>
            <a:ext cx="3502353" cy="3909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8F9CBE7-3DC5-4B8D-B013-A0704346F637}"/>
              </a:ext>
            </a:extLst>
          </p:cNvPr>
          <p:cNvSpPr/>
          <p:nvPr/>
        </p:nvSpPr>
        <p:spPr>
          <a:xfrm rot="2398275">
            <a:off x="4817080" y="2341256"/>
            <a:ext cx="2154179" cy="1178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2D9CD3-A4CF-4391-BD3E-E80902034D85}"/>
              </a:ext>
            </a:extLst>
          </p:cNvPr>
          <p:cNvSpPr txBox="1"/>
          <p:nvPr/>
        </p:nvSpPr>
        <p:spPr>
          <a:xfrm>
            <a:off x="516102" y="3623941"/>
            <a:ext cx="3382719" cy="1938992"/>
          </a:xfrm>
          <a:prstGeom prst="rect">
            <a:avLst/>
          </a:prstGeom>
          <a:noFill/>
        </p:spPr>
        <p:txBody>
          <a:bodyPr wrap="square" rtlCol="0">
            <a:spAutoFit/>
          </a:bodyPr>
          <a:lstStyle/>
          <a:p>
            <a:r>
              <a:rPr lang="en-US" sz="2400" dirty="0"/>
              <a:t>For this query to work, the user’s query passes through the </a:t>
            </a:r>
            <a:r>
              <a:rPr lang="en-US" sz="2400" dirty="0" err="1"/>
              <a:t>composeExtension</a:t>
            </a:r>
            <a:r>
              <a:rPr lang="en-US" sz="2400" dirty="0"/>
              <a:t>/query hook to return responses</a:t>
            </a:r>
          </a:p>
        </p:txBody>
      </p:sp>
    </p:spTree>
    <p:extLst>
      <p:ext uri="{BB962C8B-B14F-4D97-AF65-F5344CB8AC3E}">
        <p14:creationId xmlns:p14="http://schemas.microsoft.com/office/powerpoint/2010/main" val="601035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AD0C-0B39-4F9B-9031-2E8E0B4FC86F}"/>
              </a:ext>
            </a:extLst>
          </p:cNvPr>
          <p:cNvSpPr>
            <a:spLocks noGrp="1"/>
          </p:cNvSpPr>
          <p:nvPr>
            <p:ph type="title"/>
          </p:nvPr>
        </p:nvSpPr>
        <p:spPr/>
        <p:txBody>
          <a:bodyPr/>
          <a:lstStyle/>
          <a:p>
            <a:r>
              <a:rPr lang="en-US" dirty="0"/>
              <a:t>Configuration from query/results box</a:t>
            </a:r>
          </a:p>
        </p:txBody>
      </p:sp>
      <p:pic>
        <p:nvPicPr>
          <p:cNvPr id="4" name="Picture 3">
            <a:extLst>
              <a:ext uri="{FF2B5EF4-FFF2-40B4-BE49-F238E27FC236}">
                <a16:creationId xmlns:a16="http://schemas.microsoft.com/office/drawing/2014/main" id="{2503AC58-E7D7-4B53-B7D9-721E86347294}"/>
              </a:ext>
            </a:extLst>
          </p:cNvPr>
          <p:cNvPicPr>
            <a:picLocks noChangeAspect="1"/>
          </p:cNvPicPr>
          <p:nvPr/>
        </p:nvPicPr>
        <p:blipFill>
          <a:blip r:embed="rId3"/>
          <a:stretch>
            <a:fillRect/>
          </a:stretch>
        </p:blipFill>
        <p:spPr>
          <a:xfrm>
            <a:off x="107396" y="1834305"/>
            <a:ext cx="3690449" cy="4866620"/>
          </a:xfrm>
          <a:prstGeom prst="rect">
            <a:avLst/>
          </a:prstGeom>
        </p:spPr>
      </p:pic>
      <p:pic>
        <p:nvPicPr>
          <p:cNvPr id="5" name="Picture 4">
            <a:extLst>
              <a:ext uri="{FF2B5EF4-FFF2-40B4-BE49-F238E27FC236}">
                <a16:creationId xmlns:a16="http://schemas.microsoft.com/office/drawing/2014/main" id="{928932FB-41FF-4B26-8550-1994E39CC37E}"/>
              </a:ext>
            </a:extLst>
          </p:cNvPr>
          <p:cNvPicPr>
            <a:picLocks noChangeAspect="1"/>
          </p:cNvPicPr>
          <p:nvPr/>
        </p:nvPicPr>
        <p:blipFill>
          <a:blip r:embed="rId4"/>
          <a:stretch>
            <a:fillRect/>
          </a:stretch>
        </p:blipFill>
        <p:spPr>
          <a:xfrm>
            <a:off x="4086283" y="3076582"/>
            <a:ext cx="4104048" cy="1903823"/>
          </a:xfrm>
          <a:prstGeom prst="rect">
            <a:avLst/>
          </a:prstGeom>
        </p:spPr>
      </p:pic>
      <p:sp>
        <p:nvSpPr>
          <p:cNvPr id="6" name="Arrow: Right 5">
            <a:extLst>
              <a:ext uri="{FF2B5EF4-FFF2-40B4-BE49-F238E27FC236}">
                <a16:creationId xmlns:a16="http://schemas.microsoft.com/office/drawing/2014/main" id="{87F689A0-1750-4842-85C9-107F3F3CEC3B}"/>
              </a:ext>
            </a:extLst>
          </p:cNvPr>
          <p:cNvSpPr/>
          <p:nvPr/>
        </p:nvSpPr>
        <p:spPr>
          <a:xfrm rot="1669793">
            <a:off x="2796621" y="3083996"/>
            <a:ext cx="1217330" cy="61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4A174FE-5BB3-454E-AA97-434F0672D87D}"/>
              </a:ext>
            </a:extLst>
          </p:cNvPr>
          <p:cNvPicPr>
            <a:picLocks noChangeAspect="1"/>
          </p:cNvPicPr>
          <p:nvPr/>
        </p:nvPicPr>
        <p:blipFill>
          <a:blip r:embed="rId5"/>
          <a:stretch>
            <a:fillRect/>
          </a:stretch>
        </p:blipFill>
        <p:spPr>
          <a:xfrm>
            <a:off x="8190331" y="1767092"/>
            <a:ext cx="3511033" cy="4933833"/>
          </a:xfrm>
          <a:prstGeom prst="rect">
            <a:avLst/>
          </a:prstGeom>
        </p:spPr>
      </p:pic>
      <p:sp>
        <p:nvSpPr>
          <p:cNvPr id="8" name="Arrow: Right 7">
            <a:extLst>
              <a:ext uri="{FF2B5EF4-FFF2-40B4-BE49-F238E27FC236}">
                <a16:creationId xmlns:a16="http://schemas.microsoft.com/office/drawing/2014/main" id="{B07FCC71-24E2-49CB-9CC2-9C6E81002D16}"/>
              </a:ext>
            </a:extLst>
          </p:cNvPr>
          <p:cNvSpPr/>
          <p:nvPr/>
        </p:nvSpPr>
        <p:spPr>
          <a:xfrm rot="19465463">
            <a:off x="7196641" y="3240889"/>
            <a:ext cx="818041" cy="575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67A3BC5-D032-42C9-B36B-EF3D78419DF9}"/>
              </a:ext>
            </a:extLst>
          </p:cNvPr>
          <p:cNvSpPr/>
          <p:nvPr/>
        </p:nvSpPr>
        <p:spPr>
          <a:xfrm rot="2027316">
            <a:off x="7202318" y="4362213"/>
            <a:ext cx="818041" cy="575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D300D4A-DB5E-4AF8-AD01-B55539D57BE3}"/>
              </a:ext>
            </a:extLst>
          </p:cNvPr>
          <p:cNvSpPr txBox="1"/>
          <p:nvPr/>
        </p:nvSpPr>
        <p:spPr>
          <a:xfrm>
            <a:off x="3876901" y="5253748"/>
            <a:ext cx="4104048" cy="1477328"/>
          </a:xfrm>
          <a:prstGeom prst="rect">
            <a:avLst/>
          </a:prstGeom>
          <a:noFill/>
        </p:spPr>
        <p:txBody>
          <a:bodyPr wrap="square" rtlCol="0">
            <a:spAutoFit/>
          </a:bodyPr>
          <a:lstStyle/>
          <a:p>
            <a:r>
              <a:rPr lang="en-US" dirty="0"/>
              <a:t>Just like a user’s query, the results from a configuration experience started in the query/results box pass back through the </a:t>
            </a:r>
            <a:r>
              <a:rPr lang="en-US" dirty="0" err="1"/>
              <a:t>composeExtension</a:t>
            </a:r>
            <a:r>
              <a:rPr lang="en-US" dirty="0"/>
              <a:t>/query hook in order to produce results</a:t>
            </a:r>
          </a:p>
        </p:txBody>
      </p:sp>
    </p:spTree>
    <p:extLst>
      <p:ext uri="{BB962C8B-B14F-4D97-AF65-F5344CB8AC3E}">
        <p14:creationId xmlns:p14="http://schemas.microsoft.com/office/powerpoint/2010/main" val="2443834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019D-84D0-463B-A1C1-B99C9848E47F}"/>
              </a:ext>
            </a:extLst>
          </p:cNvPr>
          <p:cNvSpPr>
            <a:spLocks noGrp="1"/>
          </p:cNvSpPr>
          <p:nvPr>
            <p:ph type="title"/>
          </p:nvPr>
        </p:nvSpPr>
        <p:spPr/>
        <p:txBody>
          <a:bodyPr/>
          <a:lstStyle/>
          <a:p>
            <a:r>
              <a:rPr lang="en-US" dirty="0"/>
              <a:t>Configuration from the “three dots” settings</a:t>
            </a:r>
          </a:p>
        </p:txBody>
      </p:sp>
      <p:pic>
        <p:nvPicPr>
          <p:cNvPr id="4" name="Picture 3">
            <a:extLst>
              <a:ext uri="{FF2B5EF4-FFF2-40B4-BE49-F238E27FC236}">
                <a16:creationId xmlns:a16="http://schemas.microsoft.com/office/drawing/2014/main" id="{461E03E5-A25A-4672-82F3-C3266E61BB65}"/>
              </a:ext>
            </a:extLst>
          </p:cNvPr>
          <p:cNvPicPr>
            <a:picLocks noChangeAspect="1"/>
          </p:cNvPicPr>
          <p:nvPr/>
        </p:nvPicPr>
        <p:blipFill>
          <a:blip r:embed="rId3"/>
          <a:stretch>
            <a:fillRect/>
          </a:stretch>
        </p:blipFill>
        <p:spPr>
          <a:xfrm>
            <a:off x="0" y="1424893"/>
            <a:ext cx="6531607" cy="2487982"/>
          </a:xfrm>
          <a:prstGeom prst="rect">
            <a:avLst/>
          </a:prstGeom>
        </p:spPr>
      </p:pic>
      <p:pic>
        <p:nvPicPr>
          <p:cNvPr id="5" name="Picture 4">
            <a:extLst>
              <a:ext uri="{FF2B5EF4-FFF2-40B4-BE49-F238E27FC236}">
                <a16:creationId xmlns:a16="http://schemas.microsoft.com/office/drawing/2014/main" id="{60DFE173-834C-4FCE-A40B-06FA336A51B6}"/>
              </a:ext>
            </a:extLst>
          </p:cNvPr>
          <p:cNvPicPr>
            <a:picLocks noChangeAspect="1"/>
          </p:cNvPicPr>
          <p:nvPr/>
        </p:nvPicPr>
        <p:blipFill>
          <a:blip r:embed="rId4"/>
          <a:stretch>
            <a:fillRect/>
          </a:stretch>
        </p:blipFill>
        <p:spPr>
          <a:xfrm>
            <a:off x="5219468" y="3670379"/>
            <a:ext cx="4104048" cy="1903823"/>
          </a:xfrm>
          <a:prstGeom prst="rect">
            <a:avLst/>
          </a:prstGeom>
        </p:spPr>
      </p:pic>
      <p:sp>
        <p:nvSpPr>
          <p:cNvPr id="6" name="Arrow: Right 5">
            <a:extLst>
              <a:ext uri="{FF2B5EF4-FFF2-40B4-BE49-F238E27FC236}">
                <a16:creationId xmlns:a16="http://schemas.microsoft.com/office/drawing/2014/main" id="{0FEF9F19-80AA-47E9-8041-886C037DF26A}"/>
              </a:ext>
            </a:extLst>
          </p:cNvPr>
          <p:cNvSpPr/>
          <p:nvPr/>
        </p:nvSpPr>
        <p:spPr>
          <a:xfrm rot="4105549">
            <a:off x="4610803" y="2928696"/>
            <a:ext cx="1217330" cy="61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027F90D-487A-4BA7-ABB4-E4CC5F954E93}"/>
              </a:ext>
            </a:extLst>
          </p:cNvPr>
          <p:cNvSpPr/>
          <p:nvPr/>
        </p:nvSpPr>
        <p:spPr>
          <a:xfrm rot="20101019">
            <a:off x="8460071" y="3552321"/>
            <a:ext cx="1217330" cy="61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EB50F90-AC25-4F72-8A4D-CEEB79846A6B}"/>
              </a:ext>
            </a:extLst>
          </p:cNvPr>
          <p:cNvSpPr txBox="1"/>
          <p:nvPr/>
        </p:nvSpPr>
        <p:spPr>
          <a:xfrm>
            <a:off x="9749578" y="3234431"/>
            <a:ext cx="2234238" cy="461665"/>
          </a:xfrm>
          <a:prstGeom prst="rect">
            <a:avLst/>
          </a:prstGeom>
          <a:noFill/>
        </p:spPr>
        <p:txBody>
          <a:bodyPr wrap="square" rtlCol="0">
            <a:spAutoFit/>
          </a:bodyPr>
          <a:lstStyle/>
          <a:p>
            <a:r>
              <a:rPr lang="en-US" sz="2400" dirty="0"/>
              <a:t>Popup closes</a:t>
            </a:r>
          </a:p>
        </p:txBody>
      </p:sp>
      <p:sp>
        <p:nvSpPr>
          <p:cNvPr id="9" name="TextBox 8">
            <a:extLst>
              <a:ext uri="{FF2B5EF4-FFF2-40B4-BE49-F238E27FC236}">
                <a16:creationId xmlns:a16="http://schemas.microsoft.com/office/drawing/2014/main" id="{AFA9447F-85AB-410B-A918-84FCF89E4D9F}"/>
              </a:ext>
            </a:extLst>
          </p:cNvPr>
          <p:cNvSpPr txBox="1"/>
          <p:nvPr/>
        </p:nvSpPr>
        <p:spPr>
          <a:xfrm>
            <a:off x="118741" y="4919008"/>
            <a:ext cx="11954518" cy="1938992"/>
          </a:xfrm>
          <a:prstGeom prst="rect">
            <a:avLst/>
          </a:prstGeom>
          <a:noFill/>
        </p:spPr>
        <p:txBody>
          <a:bodyPr wrap="square" rtlCol="0">
            <a:spAutoFit/>
          </a:bodyPr>
          <a:lstStyle/>
          <a:p>
            <a:r>
              <a:rPr lang="en-US" sz="2400" dirty="0"/>
              <a:t>In this flow, after the user finishes the configuration flow, no results are expected. Because of this, this flow passes through different hooks. To get the URL for the popup, the request passes through the </a:t>
            </a:r>
            <a:r>
              <a:rPr lang="en-US" sz="2400" dirty="0" err="1"/>
              <a:t>composeExtension</a:t>
            </a:r>
            <a:r>
              <a:rPr lang="en-US" sz="2400" dirty="0"/>
              <a:t>/</a:t>
            </a:r>
            <a:r>
              <a:rPr lang="en-US" sz="2400" dirty="0" err="1"/>
              <a:t>querySettingUrl</a:t>
            </a:r>
            <a:r>
              <a:rPr lang="en-US" sz="2400" dirty="0"/>
              <a:t> hook. The user’s response from the configuration will then come back to the bot in the </a:t>
            </a:r>
            <a:r>
              <a:rPr lang="en-US" sz="2400" dirty="0" err="1"/>
              <a:t>composeExtension</a:t>
            </a:r>
            <a:r>
              <a:rPr lang="en-US" sz="2400" dirty="0"/>
              <a:t>/setting hook. Although both configuration experiences appear similar, they travel different paths through the bot.</a:t>
            </a:r>
          </a:p>
        </p:txBody>
      </p:sp>
    </p:spTree>
    <p:extLst>
      <p:ext uri="{BB962C8B-B14F-4D97-AF65-F5344CB8AC3E}">
        <p14:creationId xmlns:p14="http://schemas.microsoft.com/office/powerpoint/2010/main" val="2172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B744-008A-4158-9055-E5B3586ACEDA}"/>
              </a:ext>
            </a:extLst>
          </p:cNvPr>
          <p:cNvSpPr>
            <a:spLocks noGrp="1"/>
          </p:cNvSpPr>
          <p:nvPr>
            <p:ph type="title"/>
          </p:nvPr>
        </p:nvSpPr>
        <p:spPr/>
        <p:txBody>
          <a:bodyPr/>
          <a:lstStyle/>
          <a:p>
            <a:r>
              <a:rPr lang="en-US" dirty="0"/>
              <a:t>Move Teams to ‘Developer preview’ mode </a:t>
            </a:r>
          </a:p>
        </p:txBody>
      </p:sp>
      <p:sp>
        <p:nvSpPr>
          <p:cNvPr id="3" name="Content Placeholder 2">
            <a:extLst>
              <a:ext uri="{FF2B5EF4-FFF2-40B4-BE49-F238E27FC236}">
                <a16:creationId xmlns:a16="http://schemas.microsoft.com/office/drawing/2014/main" id="{1D7B63AD-229B-46A7-8614-061EF5F7153F}"/>
              </a:ext>
            </a:extLst>
          </p:cNvPr>
          <p:cNvSpPr>
            <a:spLocks noGrp="1"/>
          </p:cNvSpPr>
          <p:nvPr>
            <p:ph idx="1"/>
          </p:nvPr>
        </p:nvSpPr>
        <p:spPr/>
        <p:txBody>
          <a:bodyPr/>
          <a:lstStyle/>
          <a:p>
            <a:r>
              <a:rPr lang="en-US" dirty="0"/>
              <a:t>Click circle of user in the lower left hand corner</a:t>
            </a:r>
          </a:p>
          <a:p>
            <a:r>
              <a:rPr lang="en-US" dirty="0"/>
              <a:t>Click ‘About’</a:t>
            </a:r>
          </a:p>
          <a:p>
            <a:r>
              <a:rPr lang="en-US" dirty="0"/>
              <a:t>Click ‘Developer</a:t>
            </a:r>
          </a:p>
          <a:p>
            <a:pPr marL="0" indent="0">
              <a:buNone/>
            </a:pPr>
            <a:r>
              <a:rPr lang="en-US" dirty="0"/>
              <a:t>             preview’</a:t>
            </a:r>
          </a:p>
        </p:txBody>
      </p:sp>
      <p:pic>
        <p:nvPicPr>
          <p:cNvPr id="4" name="Picture 3">
            <a:extLst>
              <a:ext uri="{FF2B5EF4-FFF2-40B4-BE49-F238E27FC236}">
                <a16:creationId xmlns:a16="http://schemas.microsoft.com/office/drawing/2014/main" id="{0E7D31AF-F109-4DE7-BB54-7E3B785B4545}"/>
              </a:ext>
            </a:extLst>
          </p:cNvPr>
          <p:cNvPicPr>
            <a:picLocks noChangeAspect="1"/>
          </p:cNvPicPr>
          <p:nvPr/>
        </p:nvPicPr>
        <p:blipFill>
          <a:blip r:embed="rId3"/>
          <a:stretch>
            <a:fillRect/>
          </a:stretch>
        </p:blipFill>
        <p:spPr>
          <a:xfrm>
            <a:off x="4364665" y="2324451"/>
            <a:ext cx="7690376" cy="4390010"/>
          </a:xfrm>
          <a:prstGeom prst="rect">
            <a:avLst/>
          </a:prstGeom>
        </p:spPr>
      </p:pic>
      <p:sp>
        <p:nvSpPr>
          <p:cNvPr id="5" name="TextBox 4">
            <a:extLst>
              <a:ext uri="{FF2B5EF4-FFF2-40B4-BE49-F238E27FC236}">
                <a16:creationId xmlns:a16="http://schemas.microsoft.com/office/drawing/2014/main" id="{EE2B8D05-0B12-44D9-B1C1-572BFE4D2766}"/>
              </a:ext>
            </a:extLst>
          </p:cNvPr>
          <p:cNvSpPr txBox="1"/>
          <p:nvPr/>
        </p:nvSpPr>
        <p:spPr>
          <a:xfrm>
            <a:off x="11754959" y="652979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107928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6D88-49D1-4804-8AC6-C7D7AB24AF04}"/>
              </a:ext>
            </a:extLst>
          </p:cNvPr>
          <p:cNvSpPr>
            <a:spLocks noGrp="1"/>
          </p:cNvSpPr>
          <p:nvPr>
            <p:ph type="title"/>
          </p:nvPr>
        </p:nvSpPr>
        <p:spPr/>
        <p:txBody>
          <a:bodyPr/>
          <a:lstStyle/>
          <a:p>
            <a:r>
              <a:rPr lang="en-US"/>
              <a:t>Using the compose extension</a:t>
            </a:r>
          </a:p>
        </p:txBody>
      </p:sp>
      <p:pic>
        <p:nvPicPr>
          <p:cNvPr id="5" name="Picture 4">
            <a:extLst>
              <a:ext uri="{FF2B5EF4-FFF2-40B4-BE49-F238E27FC236}">
                <a16:creationId xmlns:a16="http://schemas.microsoft.com/office/drawing/2014/main" id="{704C6BC3-3624-4195-813C-3A5A0DA8AC34}"/>
              </a:ext>
            </a:extLst>
          </p:cNvPr>
          <p:cNvPicPr>
            <a:picLocks noChangeAspect="1"/>
          </p:cNvPicPr>
          <p:nvPr/>
        </p:nvPicPr>
        <p:blipFill>
          <a:blip r:embed="rId3"/>
          <a:stretch>
            <a:fillRect/>
          </a:stretch>
        </p:blipFill>
        <p:spPr>
          <a:xfrm>
            <a:off x="1944238" y="1690688"/>
            <a:ext cx="8303523" cy="5028320"/>
          </a:xfrm>
          <a:prstGeom prst="rect">
            <a:avLst/>
          </a:prstGeom>
          <a:ln>
            <a:solidFill>
              <a:srgbClr val="0078D7"/>
            </a:solidFill>
          </a:ln>
        </p:spPr>
      </p:pic>
    </p:spTree>
    <p:extLst>
      <p:ext uri="{BB962C8B-B14F-4D97-AF65-F5344CB8AC3E}">
        <p14:creationId xmlns:p14="http://schemas.microsoft.com/office/powerpoint/2010/main" val="35838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E649-5627-45F1-8B7B-B3C020BA88AC}"/>
              </a:ext>
            </a:extLst>
          </p:cNvPr>
          <p:cNvSpPr>
            <a:spLocks noGrp="1"/>
          </p:cNvSpPr>
          <p:nvPr>
            <p:ph type="title"/>
          </p:nvPr>
        </p:nvSpPr>
        <p:spPr/>
        <p:txBody>
          <a:bodyPr/>
          <a:lstStyle/>
          <a:p>
            <a:r>
              <a:rPr lang="en-US"/>
              <a:t>Add to Microsoft Teams </a:t>
            </a:r>
          </a:p>
        </p:txBody>
      </p:sp>
      <p:sp>
        <p:nvSpPr>
          <p:cNvPr id="3" name="Content Placeholder 2">
            <a:extLst>
              <a:ext uri="{FF2B5EF4-FFF2-40B4-BE49-F238E27FC236}">
                <a16:creationId xmlns:a16="http://schemas.microsoft.com/office/drawing/2014/main" id="{9F5D304F-8220-4AB3-98C8-F3D376883009}"/>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a:p>
            <a:endParaRPr lang="en-US" dirty="0"/>
          </a:p>
        </p:txBody>
      </p:sp>
    </p:spTree>
    <p:extLst>
      <p:ext uri="{BB962C8B-B14F-4D97-AF65-F5344CB8AC3E}">
        <p14:creationId xmlns:p14="http://schemas.microsoft.com/office/powerpoint/2010/main" val="2396370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7F8D-6AB2-4190-8683-42E681A6FD70}"/>
              </a:ext>
            </a:extLst>
          </p:cNvPr>
          <p:cNvSpPr>
            <a:spLocks noGrp="1"/>
          </p:cNvSpPr>
          <p:nvPr>
            <p:ph type="title"/>
          </p:nvPr>
        </p:nvSpPr>
        <p:spPr/>
        <p:txBody>
          <a:bodyPr/>
          <a:lstStyle/>
          <a:p>
            <a:r>
              <a:rPr lang="en-US"/>
              <a:t>Connector</a:t>
            </a:r>
          </a:p>
        </p:txBody>
      </p:sp>
      <p:sp>
        <p:nvSpPr>
          <p:cNvPr id="3" name="Content Placeholder 2">
            <a:extLst>
              <a:ext uri="{FF2B5EF4-FFF2-40B4-BE49-F238E27FC236}">
                <a16:creationId xmlns:a16="http://schemas.microsoft.com/office/drawing/2014/main" id="{E89770A2-2E3F-4BA4-9B6A-C9F0C2126B5B}"/>
              </a:ext>
            </a:extLst>
          </p:cNvPr>
          <p:cNvSpPr>
            <a:spLocks noGrp="1"/>
          </p:cNvSpPr>
          <p:nvPr>
            <p:ph idx="1"/>
          </p:nvPr>
        </p:nvSpPr>
        <p:spPr/>
        <p:txBody>
          <a:bodyPr vert="horz" lIns="91440" tIns="45720" rIns="91440" bIns="45720" rtlCol="0" anchor="t">
            <a:normAutofit/>
          </a:bodyPr>
          <a:lstStyle/>
          <a:p>
            <a:r>
              <a:rPr lang="en-US"/>
              <a:t>A notification feature for a Microsoft Teams channel</a:t>
            </a:r>
          </a:p>
          <a:p>
            <a:endParaRPr lang="en-US"/>
          </a:p>
          <a:p>
            <a:r>
              <a:rPr lang="en-US"/>
              <a:t>Notifies channels by posting cards to </a:t>
            </a:r>
            <a:r>
              <a:rPr lang="en-US" err="1"/>
              <a:t>webhook</a:t>
            </a:r>
            <a:r>
              <a:rPr lang="en-US"/>
              <a:t> URLs</a:t>
            </a:r>
          </a:p>
          <a:p>
            <a:endParaRPr lang="en-US"/>
          </a:p>
          <a:p>
            <a:r>
              <a:rPr lang="en-US"/>
              <a:t>Can get some input from users by sending Office 365 Connector Cards with actions</a:t>
            </a:r>
          </a:p>
        </p:txBody>
      </p:sp>
    </p:spTree>
    <p:extLst>
      <p:ext uri="{BB962C8B-B14F-4D97-AF65-F5344CB8AC3E}">
        <p14:creationId xmlns:p14="http://schemas.microsoft.com/office/powerpoint/2010/main" val="3048513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9C2E-CB21-4B34-841F-6F7CB9B8D0A6}"/>
              </a:ext>
            </a:extLst>
          </p:cNvPr>
          <p:cNvSpPr>
            <a:spLocks noGrp="1"/>
          </p:cNvSpPr>
          <p:nvPr>
            <p:ph type="title"/>
          </p:nvPr>
        </p:nvSpPr>
        <p:spPr/>
        <p:txBody>
          <a:bodyPr/>
          <a:lstStyle/>
          <a:p>
            <a:r>
              <a:rPr lang="en-US"/>
              <a:t>Connector</a:t>
            </a:r>
          </a:p>
        </p:txBody>
      </p:sp>
      <p:pic>
        <p:nvPicPr>
          <p:cNvPr id="4" name="Picture 4">
            <a:extLst>
              <a:ext uri="{FF2B5EF4-FFF2-40B4-BE49-F238E27FC236}">
                <a16:creationId xmlns:a16="http://schemas.microsoft.com/office/drawing/2014/main" id="{80C67C28-E898-4B78-B5B6-2E2DCA994FAF}"/>
              </a:ext>
            </a:extLst>
          </p:cNvPr>
          <p:cNvPicPr>
            <a:picLocks noChangeAspect="1"/>
          </p:cNvPicPr>
          <p:nvPr/>
        </p:nvPicPr>
        <p:blipFill>
          <a:blip r:embed="rId3"/>
          <a:stretch>
            <a:fillRect/>
          </a:stretch>
        </p:blipFill>
        <p:spPr>
          <a:xfrm>
            <a:off x="171450" y="1609725"/>
            <a:ext cx="11916947" cy="4068707"/>
          </a:xfrm>
          <a:prstGeom prst="rect">
            <a:avLst/>
          </a:prstGeom>
        </p:spPr>
      </p:pic>
      <p:sp>
        <p:nvSpPr>
          <p:cNvPr id="3" name="TextBox 2">
            <a:extLst>
              <a:ext uri="{FF2B5EF4-FFF2-40B4-BE49-F238E27FC236}">
                <a16:creationId xmlns:a16="http://schemas.microsoft.com/office/drawing/2014/main" id="{D16B7FC9-E367-411D-B67A-E10597A1FEC1}"/>
              </a:ext>
            </a:extLst>
          </p:cNvPr>
          <p:cNvSpPr txBox="1"/>
          <p:nvPr/>
        </p:nvSpPr>
        <p:spPr>
          <a:xfrm>
            <a:off x="4486275" y="1657350"/>
            <a:ext cx="4499780" cy="4619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Get Registered Landing Page</a:t>
            </a:r>
          </a:p>
        </p:txBody>
      </p:sp>
      <p:sp>
        <p:nvSpPr>
          <p:cNvPr id="5" name="TextBox 4">
            <a:extLst>
              <a:ext uri="{FF2B5EF4-FFF2-40B4-BE49-F238E27FC236}">
                <a16:creationId xmlns:a16="http://schemas.microsoft.com/office/drawing/2014/main" id="{60D6750D-6D99-40B9-BE42-B4235C758684}"/>
              </a:ext>
            </a:extLst>
          </p:cNvPr>
          <p:cNvSpPr txBox="1"/>
          <p:nvPr/>
        </p:nvSpPr>
        <p:spPr>
          <a:xfrm>
            <a:off x="2047875" y="4038600"/>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Teams Pops up Landing Page</a:t>
            </a:r>
          </a:p>
        </p:txBody>
      </p:sp>
      <p:sp>
        <p:nvSpPr>
          <p:cNvPr id="6" name="TextBox 5">
            <a:extLst>
              <a:ext uri="{FF2B5EF4-FFF2-40B4-BE49-F238E27FC236}">
                <a16:creationId xmlns:a16="http://schemas.microsoft.com/office/drawing/2014/main" id="{62EEBACC-C913-4E49-A725-F38B374395A8}"/>
              </a:ext>
            </a:extLst>
          </p:cNvPr>
          <p:cNvSpPr txBox="1"/>
          <p:nvPr/>
        </p:nvSpPr>
        <p:spPr>
          <a:xfrm>
            <a:off x="5664200" y="5600700"/>
            <a:ext cx="6424613"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A button click with information from the Connector Registration portal routes through the Connector service to end up on the Registered Callback URL with the </a:t>
            </a:r>
            <a:r>
              <a:rPr lang="en-US" sz="2000" err="1"/>
              <a:t>webhook</a:t>
            </a:r>
            <a:r>
              <a:rPr lang="en-US" sz="2000"/>
              <a:t> associated with that channel</a:t>
            </a:r>
          </a:p>
        </p:txBody>
      </p:sp>
    </p:spTree>
    <p:extLst>
      <p:ext uri="{BB962C8B-B14F-4D97-AF65-F5344CB8AC3E}">
        <p14:creationId xmlns:p14="http://schemas.microsoft.com/office/powerpoint/2010/main" val="3069367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6565-C147-457E-A247-9D5A556C461F}"/>
              </a:ext>
            </a:extLst>
          </p:cNvPr>
          <p:cNvSpPr>
            <a:spLocks noGrp="1"/>
          </p:cNvSpPr>
          <p:nvPr>
            <p:ph type="title"/>
          </p:nvPr>
        </p:nvSpPr>
        <p:spPr/>
        <p:txBody>
          <a:bodyPr/>
          <a:lstStyle/>
          <a:p>
            <a:r>
              <a:rPr lang="en-US"/>
              <a:t>Registering a Connector</a:t>
            </a:r>
          </a:p>
        </p:txBody>
      </p:sp>
      <p:sp>
        <p:nvSpPr>
          <p:cNvPr id="3" name="Content Placeholder 2">
            <a:extLst>
              <a:ext uri="{FF2B5EF4-FFF2-40B4-BE49-F238E27FC236}">
                <a16:creationId xmlns:a16="http://schemas.microsoft.com/office/drawing/2014/main" id="{CDA4A45D-2AC7-429E-80A9-1EA4E947B52E}"/>
              </a:ext>
            </a:extLst>
          </p:cNvPr>
          <p:cNvSpPr>
            <a:spLocks noGrp="1"/>
          </p:cNvSpPr>
          <p:nvPr>
            <p:ph idx="1"/>
          </p:nvPr>
        </p:nvSpPr>
        <p:spPr/>
        <p:txBody>
          <a:bodyPr vert="horz" lIns="91440" tIns="45720" rIns="91440" bIns="45720" rtlCol="0" anchor="t">
            <a:normAutofit/>
          </a:bodyPr>
          <a:lstStyle/>
          <a:p>
            <a:r>
              <a:rPr lang="en-US">
                <a:hlinkClick r:id="rId3"/>
              </a:rPr>
              <a:t>https://outlook.office.com/connectors/publish</a:t>
            </a:r>
          </a:p>
          <a:p>
            <a:endParaRPr lang="en-US"/>
          </a:p>
          <a:p>
            <a:r>
              <a:rPr lang="en-US"/>
              <a:t>Landing Page – page that will start the configuration flow</a:t>
            </a:r>
          </a:p>
          <a:p>
            <a:endParaRPr lang="en-US"/>
          </a:p>
          <a:p>
            <a:r>
              <a:rPr lang="en-US"/>
              <a:t>Callback URL – URL that will receive your Connector configuration information including the </a:t>
            </a:r>
            <a:r>
              <a:rPr lang="en-US" err="1"/>
              <a:t>webhook</a:t>
            </a:r>
            <a:r>
              <a:rPr lang="en-US"/>
              <a:t> URL for that channel</a:t>
            </a:r>
          </a:p>
        </p:txBody>
      </p:sp>
    </p:spTree>
    <p:extLst>
      <p:ext uri="{BB962C8B-B14F-4D97-AF65-F5344CB8AC3E}">
        <p14:creationId xmlns:p14="http://schemas.microsoft.com/office/powerpoint/2010/main" val="4172818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18F-1FED-4E43-B809-A3549B35C44D}"/>
              </a:ext>
            </a:extLst>
          </p:cNvPr>
          <p:cNvSpPr>
            <a:spLocks noGrp="1"/>
          </p:cNvSpPr>
          <p:nvPr>
            <p:ph type="title"/>
          </p:nvPr>
        </p:nvSpPr>
        <p:spPr/>
        <p:txBody>
          <a:bodyPr/>
          <a:lstStyle/>
          <a:p>
            <a:r>
              <a:rPr lang="en-US"/>
              <a:t>Add to Microsoft Teams  </a:t>
            </a:r>
          </a:p>
        </p:txBody>
      </p:sp>
      <p:sp>
        <p:nvSpPr>
          <p:cNvPr id="3" name="Content Placeholder 2">
            <a:extLst>
              <a:ext uri="{FF2B5EF4-FFF2-40B4-BE49-F238E27FC236}">
                <a16:creationId xmlns:a16="http://schemas.microsoft.com/office/drawing/2014/main" id="{EDD6F6EA-EBC5-4D75-B935-30D49F696931}"/>
              </a:ext>
            </a:extLst>
          </p:cNvPr>
          <p:cNvSpPr>
            <a:spLocks noGrp="1"/>
          </p:cNvSpPr>
          <p:nvPr>
            <p:ph idx="1"/>
          </p:nvPr>
        </p:nvSpPr>
        <p:spPr/>
        <p:txBody>
          <a:bodyPr/>
          <a:lstStyle/>
          <a:p>
            <a:r>
              <a:rPr lang="en-US"/>
              <a:t>Add to manifest</a:t>
            </a:r>
          </a:p>
          <a:p>
            <a:endParaRPr lang="en-US"/>
          </a:p>
          <a:p>
            <a:r>
              <a:rPr lang="en-US"/>
              <a:t>Package manifest</a:t>
            </a:r>
          </a:p>
          <a:p>
            <a:endParaRPr lang="en-US"/>
          </a:p>
          <a:p>
            <a:r>
              <a:rPr lang="en-US"/>
              <a:t>Sideload and run in Teams</a:t>
            </a:r>
          </a:p>
          <a:p>
            <a:pPr marL="0" indent="0">
              <a:buNone/>
            </a:pPr>
            <a:endParaRPr lang="en-US"/>
          </a:p>
        </p:txBody>
      </p:sp>
    </p:spTree>
    <p:extLst>
      <p:ext uri="{BB962C8B-B14F-4D97-AF65-F5344CB8AC3E}">
        <p14:creationId xmlns:p14="http://schemas.microsoft.com/office/powerpoint/2010/main" val="1852103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C7CD-8113-411A-A2FE-FAE0F6062688}"/>
              </a:ext>
            </a:extLst>
          </p:cNvPr>
          <p:cNvSpPr>
            <a:spLocks noGrp="1"/>
          </p:cNvSpPr>
          <p:nvPr>
            <p:ph type="title"/>
          </p:nvPr>
        </p:nvSpPr>
        <p:spPr/>
        <p:txBody>
          <a:bodyPr/>
          <a:lstStyle/>
          <a:p>
            <a:r>
              <a:rPr lang="en-US"/>
              <a:t>Authentication in Microsoft Teams</a:t>
            </a:r>
          </a:p>
        </p:txBody>
      </p:sp>
      <p:sp>
        <p:nvSpPr>
          <p:cNvPr id="3" name="Content Placeholder 2">
            <a:extLst>
              <a:ext uri="{FF2B5EF4-FFF2-40B4-BE49-F238E27FC236}">
                <a16:creationId xmlns:a16="http://schemas.microsoft.com/office/drawing/2014/main" id="{51469F73-96DE-4526-9FD5-6B32391E2C36}"/>
              </a:ext>
            </a:extLst>
          </p:cNvPr>
          <p:cNvSpPr>
            <a:spLocks noGrp="1"/>
          </p:cNvSpPr>
          <p:nvPr>
            <p:ph idx="1"/>
          </p:nvPr>
        </p:nvSpPr>
        <p:spPr/>
        <p:txBody>
          <a:bodyPr vert="horz" lIns="91440" tIns="45720" rIns="91440" bIns="45720" rtlCol="0" anchor="t">
            <a:normAutofit/>
          </a:bodyPr>
          <a:lstStyle/>
          <a:p>
            <a:r>
              <a:rPr lang="en-US"/>
              <a:t>Tab – popup (either from the tab or part of the configuration)</a:t>
            </a:r>
          </a:p>
          <a:p>
            <a:endParaRPr lang="en-US"/>
          </a:p>
          <a:p>
            <a:r>
              <a:rPr lang="en-US"/>
              <a:t>Bot – moves user out to browser (popup coming soon!)</a:t>
            </a:r>
          </a:p>
          <a:p>
            <a:endParaRPr lang="en-US"/>
          </a:p>
          <a:p>
            <a:r>
              <a:rPr lang="en-US"/>
              <a:t>Compose Extension – popup</a:t>
            </a:r>
          </a:p>
          <a:p>
            <a:endParaRPr lang="en-US"/>
          </a:p>
          <a:p>
            <a:r>
              <a:rPr lang="en-US"/>
              <a:t>Connector – popup as part of configuration</a:t>
            </a:r>
          </a:p>
        </p:txBody>
      </p:sp>
    </p:spTree>
    <p:extLst>
      <p:ext uri="{BB962C8B-B14F-4D97-AF65-F5344CB8AC3E}">
        <p14:creationId xmlns:p14="http://schemas.microsoft.com/office/powerpoint/2010/main" val="2821704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F4CC-C206-4A45-82E1-B8CD021FE715}"/>
              </a:ext>
            </a:extLst>
          </p:cNvPr>
          <p:cNvSpPr>
            <a:spLocks noGrp="1"/>
          </p:cNvSpPr>
          <p:nvPr>
            <p:ph type="title"/>
          </p:nvPr>
        </p:nvSpPr>
        <p:spPr/>
        <p:txBody>
          <a:bodyPr/>
          <a:lstStyle/>
          <a:p>
            <a:r>
              <a:rPr lang="en-US"/>
              <a:t>Tab Authentication</a:t>
            </a:r>
          </a:p>
        </p:txBody>
      </p:sp>
      <p:sp>
        <p:nvSpPr>
          <p:cNvPr id="3" name="Content Placeholder 2">
            <a:extLst>
              <a:ext uri="{FF2B5EF4-FFF2-40B4-BE49-F238E27FC236}">
                <a16:creationId xmlns:a16="http://schemas.microsoft.com/office/drawing/2014/main" id="{03BF1D91-950D-4A26-9E13-7800E5CEF9B5}"/>
              </a:ext>
            </a:extLst>
          </p:cNvPr>
          <p:cNvSpPr>
            <a:spLocks noGrp="1"/>
          </p:cNvSpPr>
          <p:nvPr>
            <p:ph idx="1"/>
          </p:nvPr>
        </p:nvSpPr>
        <p:spPr/>
        <p:txBody>
          <a:bodyPr>
            <a:normAutofit lnSpcReduction="10000"/>
          </a:bodyPr>
          <a:lstStyle/>
          <a:p>
            <a:r>
              <a:rPr lang="en-US" dirty="0"/>
              <a:t>Begin popup – have host page set up handlers</a:t>
            </a:r>
          </a:p>
          <a:p>
            <a:endParaRPr lang="en-US" dirty="0"/>
          </a:p>
          <a:p>
            <a:r>
              <a:rPr lang="en-US" dirty="0"/>
              <a:t>Popup must start on a page you host</a:t>
            </a:r>
          </a:p>
          <a:p>
            <a:endParaRPr lang="en-US" dirty="0"/>
          </a:p>
          <a:p>
            <a:r>
              <a:rPr lang="en-US" dirty="0"/>
              <a:t>Redirect to the login page</a:t>
            </a:r>
          </a:p>
          <a:p>
            <a:endParaRPr lang="en-US" dirty="0"/>
          </a:p>
          <a:p>
            <a:r>
              <a:rPr lang="en-US" dirty="0"/>
              <a:t>Have login redirect back to a page you host</a:t>
            </a:r>
          </a:p>
          <a:p>
            <a:endParaRPr lang="en-US" dirty="0"/>
          </a:p>
          <a:p>
            <a:r>
              <a:rPr lang="en-US" dirty="0"/>
              <a:t>This last page closes the popup to return to the main page</a:t>
            </a:r>
          </a:p>
        </p:txBody>
      </p:sp>
    </p:spTree>
    <p:extLst>
      <p:ext uri="{BB962C8B-B14F-4D97-AF65-F5344CB8AC3E}">
        <p14:creationId xmlns:p14="http://schemas.microsoft.com/office/powerpoint/2010/main" val="192457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BE9A-7795-4F6C-9B40-0E30B5BBE83C}"/>
              </a:ext>
            </a:extLst>
          </p:cNvPr>
          <p:cNvSpPr>
            <a:spLocks noGrp="1"/>
          </p:cNvSpPr>
          <p:nvPr>
            <p:ph type="title"/>
          </p:nvPr>
        </p:nvSpPr>
        <p:spPr/>
        <p:txBody>
          <a:bodyPr/>
          <a:lstStyle/>
          <a:p>
            <a:r>
              <a:rPr lang="en-US" dirty="0"/>
              <a:t>Visually what that means…</a:t>
            </a:r>
          </a:p>
        </p:txBody>
      </p:sp>
      <p:pic>
        <p:nvPicPr>
          <p:cNvPr id="4" name="Picture 3">
            <a:extLst>
              <a:ext uri="{FF2B5EF4-FFF2-40B4-BE49-F238E27FC236}">
                <a16:creationId xmlns:a16="http://schemas.microsoft.com/office/drawing/2014/main" id="{3E614B22-5F62-46E0-8F67-5E7CBFDE13D6}"/>
              </a:ext>
            </a:extLst>
          </p:cNvPr>
          <p:cNvPicPr>
            <a:picLocks noChangeAspect="1"/>
          </p:cNvPicPr>
          <p:nvPr/>
        </p:nvPicPr>
        <p:blipFill>
          <a:blip r:embed="rId3"/>
          <a:stretch>
            <a:fillRect/>
          </a:stretch>
        </p:blipFill>
        <p:spPr>
          <a:xfrm>
            <a:off x="1206500" y="1424043"/>
            <a:ext cx="9409128" cy="5265682"/>
          </a:xfrm>
          <a:prstGeom prst="rect">
            <a:avLst/>
          </a:prstGeom>
        </p:spPr>
      </p:pic>
    </p:spTree>
    <p:extLst>
      <p:ext uri="{BB962C8B-B14F-4D97-AF65-F5344CB8AC3E}">
        <p14:creationId xmlns:p14="http://schemas.microsoft.com/office/powerpoint/2010/main" val="3667427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DEF2-9068-4BEF-AE41-AA43E740E2FA}"/>
              </a:ext>
            </a:extLst>
          </p:cNvPr>
          <p:cNvSpPr>
            <a:spLocks noGrp="1"/>
          </p:cNvSpPr>
          <p:nvPr>
            <p:ph type="title"/>
          </p:nvPr>
        </p:nvSpPr>
        <p:spPr/>
        <p:txBody>
          <a:bodyPr/>
          <a:lstStyle/>
          <a:p>
            <a:r>
              <a:rPr lang="en-US"/>
              <a:t>Azure Active Directory (AAD) Authentication</a:t>
            </a:r>
          </a:p>
        </p:txBody>
      </p:sp>
      <p:pic>
        <p:nvPicPr>
          <p:cNvPr id="6" name="Picture 6">
            <a:extLst>
              <a:ext uri="{FF2B5EF4-FFF2-40B4-BE49-F238E27FC236}">
                <a16:creationId xmlns:a16="http://schemas.microsoft.com/office/drawing/2014/main" id="{197666D9-3940-46DD-9E53-ED96D69C9E56}"/>
              </a:ext>
            </a:extLst>
          </p:cNvPr>
          <p:cNvPicPr>
            <a:picLocks noGrp="1" noChangeAspect="1"/>
          </p:cNvPicPr>
          <p:nvPr>
            <p:ph idx="1"/>
          </p:nvPr>
        </p:nvPicPr>
        <p:blipFill>
          <a:blip r:embed="rId3"/>
          <a:stretch>
            <a:fillRect/>
          </a:stretch>
        </p:blipFill>
        <p:spPr>
          <a:xfrm>
            <a:off x="304800" y="1687842"/>
            <a:ext cx="11442148" cy="4936947"/>
          </a:xfrm>
          <a:prstGeom prst="rect">
            <a:avLst/>
          </a:prstGeom>
        </p:spPr>
      </p:pic>
      <p:sp>
        <p:nvSpPr>
          <p:cNvPr id="9" name="TextBox 8">
            <a:extLst>
              <a:ext uri="{FF2B5EF4-FFF2-40B4-BE49-F238E27FC236}">
                <a16:creationId xmlns:a16="http://schemas.microsoft.com/office/drawing/2014/main" id="{C9083F05-CF21-4D93-8440-4C4100F36036}"/>
              </a:ext>
            </a:extLst>
          </p:cNvPr>
          <p:cNvSpPr txBox="1"/>
          <p:nvPr/>
        </p:nvSpPr>
        <p:spPr>
          <a:xfrm>
            <a:off x="8963025" y="196215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err="1"/>
              <a:t>notifySuccess</a:t>
            </a:r>
            <a:r>
              <a:rPr lang="en-US" sz="2400"/>
              <a:t>()</a:t>
            </a:r>
          </a:p>
        </p:txBody>
      </p:sp>
      <p:sp>
        <p:nvSpPr>
          <p:cNvPr id="10" name="TextBox 9">
            <a:extLst>
              <a:ext uri="{FF2B5EF4-FFF2-40B4-BE49-F238E27FC236}">
                <a16:creationId xmlns:a16="http://schemas.microsoft.com/office/drawing/2014/main" id="{910B27A4-9373-4BD7-BBAA-449E18A84595}"/>
              </a:ext>
            </a:extLst>
          </p:cNvPr>
          <p:cNvSpPr txBox="1"/>
          <p:nvPr/>
        </p:nvSpPr>
        <p:spPr>
          <a:xfrm>
            <a:off x="304800" y="196215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authenticate()</a:t>
            </a:r>
          </a:p>
        </p:txBody>
      </p:sp>
    </p:spTree>
    <p:extLst>
      <p:ext uri="{BB962C8B-B14F-4D97-AF65-F5344CB8AC3E}">
        <p14:creationId xmlns:p14="http://schemas.microsoft.com/office/powerpoint/2010/main" val="413915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A6FA-EAA2-4453-A95D-9EB0D40CB9D2}"/>
              </a:ext>
            </a:extLst>
          </p:cNvPr>
          <p:cNvSpPr>
            <a:spLocks noGrp="1"/>
          </p:cNvSpPr>
          <p:nvPr>
            <p:ph type="ctrTitle"/>
          </p:nvPr>
        </p:nvSpPr>
        <p:spPr/>
        <p:txBody>
          <a:bodyPr/>
          <a:lstStyle/>
          <a:p>
            <a:r>
              <a:rPr lang="en-US"/>
              <a:t>Microsoft Teams Lab/Working Session</a:t>
            </a:r>
          </a:p>
        </p:txBody>
      </p:sp>
      <p:sp>
        <p:nvSpPr>
          <p:cNvPr id="3" name="Subtitle 2">
            <a:extLst>
              <a:ext uri="{FF2B5EF4-FFF2-40B4-BE49-F238E27FC236}">
                <a16:creationId xmlns:a16="http://schemas.microsoft.com/office/drawing/2014/main" id="{F8CF5B50-79D6-4860-891F-F3C1F3EE18E8}"/>
              </a:ext>
            </a:extLst>
          </p:cNvPr>
          <p:cNvSpPr>
            <a:spLocks noGrp="1"/>
          </p:cNvSpPr>
          <p:nvPr>
            <p:ph type="subTitle" idx="1"/>
          </p:nvPr>
        </p:nvSpPr>
        <p:spPr/>
        <p:txBody>
          <a:bodyPr vert="horz" lIns="91440" tIns="45720" rIns="91440" bIns="45720" rtlCol="0" anchor="t">
            <a:normAutofit/>
          </a:bodyPr>
          <a:lstStyle/>
          <a:p>
            <a:r>
              <a:rPr lang="en-US" dirty="0"/>
              <a:t>Tokyo, Japan</a:t>
            </a:r>
          </a:p>
        </p:txBody>
      </p:sp>
      <p:sp>
        <p:nvSpPr>
          <p:cNvPr id="4" name="TextBox 3">
            <a:extLst>
              <a:ext uri="{FF2B5EF4-FFF2-40B4-BE49-F238E27FC236}">
                <a16:creationId xmlns:a16="http://schemas.microsoft.com/office/drawing/2014/main" id="{0E284F87-06D1-4E15-893A-92BD402BC5DA}"/>
              </a:ext>
            </a:extLst>
          </p:cNvPr>
          <p:cNvSpPr txBox="1"/>
          <p:nvPr/>
        </p:nvSpPr>
        <p:spPr>
          <a:xfrm>
            <a:off x="356191" y="5073133"/>
            <a:ext cx="11520376" cy="1077218"/>
          </a:xfrm>
          <a:prstGeom prst="rect">
            <a:avLst/>
          </a:prstGeom>
          <a:noFill/>
        </p:spPr>
        <p:txBody>
          <a:bodyPr wrap="square" rtlCol="0">
            <a:spAutoFit/>
          </a:bodyPr>
          <a:lstStyle/>
          <a:p>
            <a:r>
              <a:rPr lang="en-US" sz="3200" dirty="0"/>
              <a:t>Teams.Microsoft.com</a:t>
            </a:r>
          </a:p>
          <a:p>
            <a:r>
              <a:rPr lang="en-US" sz="3200" dirty="0"/>
              <a:t>https://github.com/officedev/microsoft-teams-template-bot-csharp</a:t>
            </a:r>
          </a:p>
        </p:txBody>
      </p:sp>
    </p:spTree>
    <p:extLst>
      <p:ext uri="{BB962C8B-B14F-4D97-AF65-F5344CB8AC3E}">
        <p14:creationId xmlns:p14="http://schemas.microsoft.com/office/powerpoint/2010/main" val="18957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FE7-5627-4423-9EA6-764F5EAA86BF}"/>
              </a:ext>
            </a:extLst>
          </p:cNvPr>
          <p:cNvSpPr>
            <a:spLocks noGrp="1"/>
          </p:cNvSpPr>
          <p:nvPr>
            <p:ph type="title"/>
          </p:nvPr>
        </p:nvSpPr>
        <p:spPr/>
        <p:txBody>
          <a:bodyPr/>
          <a:lstStyle/>
          <a:p>
            <a:r>
              <a:rPr lang="en-US"/>
              <a:t>Why would you do this?</a:t>
            </a:r>
          </a:p>
        </p:txBody>
      </p:sp>
      <p:sp>
        <p:nvSpPr>
          <p:cNvPr id="3" name="Content Placeholder 2">
            <a:extLst>
              <a:ext uri="{FF2B5EF4-FFF2-40B4-BE49-F238E27FC236}">
                <a16:creationId xmlns:a16="http://schemas.microsoft.com/office/drawing/2014/main" id="{BE436E8C-8533-452B-9A76-B9DCA6FDB461}"/>
              </a:ext>
            </a:extLst>
          </p:cNvPr>
          <p:cNvSpPr>
            <a:spLocks noGrp="1"/>
          </p:cNvSpPr>
          <p:nvPr>
            <p:ph idx="1"/>
          </p:nvPr>
        </p:nvSpPr>
        <p:spPr/>
        <p:txBody>
          <a:bodyPr vert="horz" lIns="91440" tIns="45720" rIns="91440" bIns="45720" rtlCol="0" anchor="t">
            <a:normAutofit/>
          </a:bodyPr>
          <a:lstStyle/>
          <a:p>
            <a:r>
              <a:rPr lang="en-US"/>
              <a:t>Sharing of state – this is a complicated subject. One way to have all of your features share state is to have them all be based on the same ID. One ID that can be the same across all of the features is the AAD object ID.</a:t>
            </a:r>
          </a:p>
          <a:p>
            <a:endParaRPr lang="en-US"/>
          </a:p>
          <a:p>
            <a:r>
              <a:rPr lang="en-US"/>
              <a:t>Graph calls – an app can get tokens so that it can make Graph calls for various things.</a:t>
            </a:r>
          </a:p>
        </p:txBody>
      </p:sp>
    </p:spTree>
    <p:extLst>
      <p:ext uri="{BB962C8B-B14F-4D97-AF65-F5344CB8AC3E}">
        <p14:creationId xmlns:p14="http://schemas.microsoft.com/office/powerpoint/2010/main" val="3752704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F449-07FA-444B-AC93-8453650B94D0}"/>
              </a:ext>
            </a:extLst>
          </p:cNvPr>
          <p:cNvSpPr>
            <a:spLocks noGrp="1"/>
          </p:cNvSpPr>
          <p:nvPr>
            <p:ph type="title"/>
          </p:nvPr>
        </p:nvSpPr>
        <p:spPr/>
        <p:txBody>
          <a:bodyPr/>
          <a:lstStyle/>
          <a:p>
            <a:r>
              <a:rPr lang="en-US"/>
              <a:t>Graph Call</a:t>
            </a:r>
          </a:p>
        </p:txBody>
      </p:sp>
      <p:sp>
        <p:nvSpPr>
          <p:cNvPr id="3" name="Content Placeholder 2">
            <a:extLst>
              <a:ext uri="{FF2B5EF4-FFF2-40B4-BE49-F238E27FC236}">
                <a16:creationId xmlns:a16="http://schemas.microsoft.com/office/drawing/2014/main" id="{F9AAB935-D1D1-4CA0-B501-CFB951298A49}"/>
              </a:ext>
            </a:extLst>
          </p:cNvPr>
          <p:cNvSpPr>
            <a:spLocks noGrp="1"/>
          </p:cNvSpPr>
          <p:nvPr>
            <p:ph idx="1"/>
          </p:nvPr>
        </p:nvSpPr>
        <p:spPr/>
        <p:txBody>
          <a:bodyPr vert="horz" lIns="91440" tIns="45720" rIns="91440" bIns="45720" rtlCol="0" anchor="t">
            <a:normAutofit/>
          </a:bodyPr>
          <a:lstStyle/>
          <a:p>
            <a:r>
              <a:rPr lang="en-US"/>
              <a:t>Use a simple Graph Call to get some of the user's information</a:t>
            </a:r>
          </a:p>
        </p:txBody>
      </p:sp>
    </p:spTree>
    <p:extLst>
      <p:ext uri="{BB962C8B-B14F-4D97-AF65-F5344CB8AC3E}">
        <p14:creationId xmlns:p14="http://schemas.microsoft.com/office/powerpoint/2010/main" val="1841610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D760-1824-43D2-BB5F-A17E6DAD45A4}"/>
              </a:ext>
            </a:extLst>
          </p:cNvPr>
          <p:cNvSpPr>
            <a:spLocks noGrp="1"/>
          </p:cNvSpPr>
          <p:nvPr>
            <p:ph type="title"/>
          </p:nvPr>
        </p:nvSpPr>
        <p:spPr/>
        <p:txBody>
          <a:bodyPr/>
          <a:lstStyle/>
          <a:p>
            <a:r>
              <a:rPr lang="en-US"/>
              <a:t>App Portal and Permissions</a:t>
            </a:r>
          </a:p>
        </p:txBody>
      </p:sp>
      <p:pic>
        <p:nvPicPr>
          <p:cNvPr id="4" name="Picture 4">
            <a:extLst>
              <a:ext uri="{FF2B5EF4-FFF2-40B4-BE49-F238E27FC236}">
                <a16:creationId xmlns:a16="http://schemas.microsoft.com/office/drawing/2014/main" id="{B78E5E6B-26B5-42EB-967C-B522CE1DBA71}"/>
              </a:ext>
            </a:extLst>
          </p:cNvPr>
          <p:cNvPicPr>
            <a:picLocks noGrp="1" noChangeAspect="1"/>
          </p:cNvPicPr>
          <p:nvPr>
            <p:ph idx="1"/>
          </p:nvPr>
        </p:nvPicPr>
        <p:blipFill>
          <a:blip r:embed="rId3"/>
          <a:stretch>
            <a:fillRect/>
          </a:stretch>
        </p:blipFill>
        <p:spPr>
          <a:xfrm>
            <a:off x="85725" y="2209800"/>
            <a:ext cx="11893088" cy="4556704"/>
          </a:xfrm>
          <a:prstGeom prst="rect">
            <a:avLst/>
          </a:prstGeom>
        </p:spPr>
      </p:pic>
      <p:sp>
        <p:nvSpPr>
          <p:cNvPr id="6" name="TextBox 5">
            <a:extLst>
              <a:ext uri="{FF2B5EF4-FFF2-40B4-BE49-F238E27FC236}">
                <a16:creationId xmlns:a16="http://schemas.microsoft.com/office/drawing/2014/main" id="{59041D62-7A77-470D-8904-AD0377F26E1E}"/>
              </a:ext>
            </a:extLst>
          </p:cNvPr>
          <p:cNvSpPr txBox="1"/>
          <p:nvPr/>
        </p:nvSpPr>
        <p:spPr>
          <a:xfrm>
            <a:off x="7515225" y="1227766"/>
            <a:ext cx="6096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hlinkClick r:id="rId4"/>
              </a:rPr>
              <a:t>https://apps.dev.microsoft.com</a:t>
            </a:r>
            <a:endParaRPr lang="en-US" sz="2400"/>
          </a:p>
        </p:txBody>
      </p:sp>
    </p:spTree>
    <p:extLst>
      <p:ext uri="{BB962C8B-B14F-4D97-AF65-F5344CB8AC3E}">
        <p14:creationId xmlns:p14="http://schemas.microsoft.com/office/powerpoint/2010/main" val="1180665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023E-C8FB-4A81-A138-BD990534330D}"/>
              </a:ext>
            </a:extLst>
          </p:cNvPr>
          <p:cNvSpPr>
            <a:spLocks noGrp="1"/>
          </p:cNvSpPr>
          <p:nvPr>
            <p:ph type="title"/>
          </p:nvPr>
        </p:nvSpPr>
        <p:spPr>
          <a:xfrm>
            <a:off x="400155" y="381000"/>
            <a:ext cx="10515600" cy="1325563"/>
          </a:xfrm>
        </p:spPr>
        <p:txBody>
          <a:bodyPr/>
          <a:lstStyle/>
          <a:p>
            <a:r>
              <a:rPr lang="en-US"/>
              <a:t>App Portal and Permissions</a:t>
            </a:r>
          </a:p>
        </p:txBody>
      </p:sp>
      <p:sp>
        <p:nvSpPr>
          <p:cNvPr id="3" name="Content Placeholder 2">
            <a:extLst>
              <a:ext uri="{FF2B5EF4-FFF2-40B4-BE49-F238E27FC236}">
                <a16:creationId xmlns:a16="http://schemas.microsoft.com/office/drawing/2014/main" id="{1D57DC12-56AD-47E1-AF5D-E2354A4266D5}"/>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endParaRPr lang="en-US"/>
          </a:p>
        </p:txBody>
      </p:sp>
      <p:pic>
        <p:nvPicPr>
          <p:cNvPr id="4" name="Picture 4">
            <a:extLst>
              <a:ext uri="{FF2B5EF4-FFF2-40B4-BE49-F238E27FC236}">
                <a16:creationId xmlns:a16="http://schemas.microsoft.com/office/drawing/2014/main" id="{FF6D7508-AA6F-4719-8F3D-DF9216DB611C}"/>
              </a:ext>
            </a:extLst>
          </p:cNvPr>
          <p:cNvPicPr>
            <a:picLocks noChangeAspect="1"/>
          </p:cNvPicPr>
          <p:nvPr/>
        </p:nvPicPr>
        <p:blipFill>
          <a:blip r:embed="rId3"/>
          <a:stretch>
            <a:fillRect/>
          </a:stretch>
        </p:blipFill>
        <p:spPr>
          <a:xfrm>
            <a:off x="238125" y="2438400"/>
            <a:ext cx="9713048" cy="3207005"/>
          </a:xfrm>
          <a:prstGeom prst="rect">
            <a:avLst/>
          </a:prstGeom>
        </p:spPr>
      </p:pic>
      <p:sp>
        <p:nvSpPr>
          <p:cNvPr id="6" name="TextBox 5">
            <a:extLst>
              <a:ext uri="{FF2B5EF4-FFF2-40B4-BE49-F238E27FC236}">
                <a16:creationId xmlns:a16="http://schemas.microsoft.com/office/drawing/2014/main" id="{D4ACA128-D32A-497F-8A54-7AA2F06FAAB2}"/>
              </a:ext>
            </a:extLst>
          </p:cNvPr>
          <p:cNvSpPr txBox="1"/>
          <p:nvPr/>
        </p:nvSpPr>
        <p:spPr>
          <a:xfrm>
            <a:off x="7572375" y="1213389"/>
            <a:ext cx="6096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hlinkClick r:id="rId4"/>
              </a:rPr>
              <a:t>https://apps.dev.microsoft.com</a:t>
            </a:r>
            <a:endParaRPr lang="en-US" sz="2400"/>
          </a:p>
        </p:txBody>
      </p:sp>
    </p:spTree>
    <p:extLst>
      <p:ext uri="{BB962C8B-B14F-4D97-AF65-F5344CB8AC3E}">
        <p14:creationId xmlns:p14="http://schemas.microsoft.com/office/powerpoint/2010/main" val="3848373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18F-1FED-4E43-B809-A3549B35C44D}"/>
              </a:ext>
            </a:extLst>
          </p:cNvPr>
          <p:cNvSpPr>
            <a:spLocks noGrp="1"/>
          </p:cNvSpPr>
          <p:nvPr>
            <p:ph type="title"/>
          </p:nvPr>
        </p:nvSpPr>
        <p:spPr/>
        <p:txBody>
          <a:bodyPr/>
          <a:lstStyle/>
          <a:p>
            <a:r>
              <a:rPr lang="en-US" dirty="0"/>
              <a:t>Add to Microsoft Teams</a:t>
            </a:r>
          </a:p>
        </p:txBody>
      </p:sp>
      <p:sp>
        <p:nvSpPr>
          <p:cNvPr id="3" name="Content Placeholder 2">
            <a:extLst>
              <a:ext uri="{FF2B5EF4-FFF2-40B4-BE49-F238E27FC236}">
                <a16:creationId xmlns:a16="http://schemas.microsoft.com/office/drawing/2014/main" id="{EDD6F6EA-EBC5-4D75-B935-30D49F696931}"/>
              </a:ext>
            </a:extLst>
          </p:cNvPr>
          <p:cNvSpPr>
            <a:spLocks noGrp="1"/>
          </p:cNvSpPr>
          <p:nvPr>
            <p:ph idx="1"/>
          </p:nvPr>
        </p:nvSpPr>
        <p:spPr/>
        <p:txBody>
          <a:bodyPr/>
          <a:lstStyle/>
          <a:p>
            <a:r>
              <a:rPr lang="en-US" dirty="0"/>
              <a:t>Add to manifest</a:t>
            </a:r>
          </a:p>
          <a:p>
            <a:endParaRPr lang="en-US" dirty="0"/>
          </a:p>
          <a:p>
            <a:r>
              <a:rPr lang="en-US" dirty="0"/>
              <a:t>Package manifest</a:t>
            </a:r>
          </a:p>
          <a:p>
            <a:endParaRPr lang="en-US" dirty="0"/>
          </a:p>
          <a:p>
            <a:r>
              <a:rPr lang="en-US" dirty="0"/>
              <a:t>Sideload and run in Teams</a:t>
            </a:r>
          </a:p>
          <a:p>
            <a:pPr marL="0" indent="0">
              <a:buNone/>
            </a:pPr>
            <a:endParaRPr lang="en-US" dirty="0"/>
          </a:p>
        </p:txBody>
      </p:sp>
    </p:spTree>
    <p:extLst>
      <p:ext uri="{BB962C8B-B14F-4D97-AF65-F5344CB8AC3E}">
        <p14:creationId xmlns:p14="http://schemas.microsoft.com/office/powerpoint/2010/main" val="75286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40DE-951C-4154-811A-741333FFCB2A}"/>
              </a:ext>
            </a:extLst>
          </p:cNvPr>
          <p:cNvSpPr>
            <a:spLocks noGrp="1"/>
          </p:cNvSpPr>
          <p:nvPr>
            <p:ph type="title"/>
          </p:nvPr>
        </p:nvSpPr>
        <p:spPr/>
        <p:txBody>
          <a:bodyPr/>
          <a:lstStyle/>
          <a:p>
            <a:r>
              <a:rPr lang="en-US"/>
              <a:t>Office Store Submission</a:t>
            </a:r>
          </a:p>
        </p:txBody>
      </p:sp>
      <p:sp>
        <p:nvSpPr>
          <p:cNvPr id="3" name="Content Placeholder 2">
            <a:extLst>
              <a:ext uri="{FF2B5EF4-FFF2-40B4-BE49-F238E27FC236}">
                <a16:creationId xmlns:a16="http://schemas.microsoft.com/office/drawing/2014/main" id="{90ABE1CD-1421-4D73-B696-78993FE92747}"/>
              </a:ext>
            </a:extLst>
          </p:cNvPr>
          <p:cNvSpPr>
            <a:spLocks noGrp="1"/>
          </p:cNvSpPr>
          <p:nvPr>
            <p:ph idx="1"/>
          </p:nvPr>
        </p:nvSpPr>
        <p:spPr/>
        <p:txBody>
          <a:bodyPr vert="horz" lIns="91440" tIns="45720" rIns="91440" bIns="45720" rtlCol="0" anchor="t">
            <a:normAutofit/>
          </a:bodyPr>
          <a:lstStyle/>
          <a:p>
            <a:r>
              <a:rPr lang="en-US">
                <a:hlinkClick r:id="rId3"/>
              </a:rPr>
              <a:t>https://sellerdashboard.microsoft.com</a:t>
            </a:r>
          </a:p>
          <a:p>
            <a:r>
              <a:rPr lang="en-US"/>
              <a:t>Note: For "Office" store submissions, a Microsoft Account is required</a:t>
            </a:r>
          </a:p>
          <a:p>
            <a:endParaRPr lang="en-US"/>
          </a:p>
          <a:p>
            <a:endParaRPr lang="en-US"/>
          </a:p>
          <a:p>
            <a:r>
              <a:rPr lang="en-US"/>
              <a:t>Polish your app</a:t>
            </a:r>
          </a:p>
          <a:p>
            <a:r>
              <a:rPr lang="en-US"/>
              <a:t>Logout Scenario</a:t>
            </a:r>
          </a:p>
          <a:p>
            <a:r>
              <a:rPr lang="en-US"/>
              <a:t>Usability</a:t>
            </a:r>
          </a:p>
        </p:txBody>
      </p:sp>
    </p:spTree>
    <p:extLst>
      <p:ext uri="{BB962C8B-B14F-4D97-AF65-F5344CB8AC3E}">
        <p14:creationId xmlns:p14="http://schemas.microsoft.com/office/powerpoint/2010/main" val="33687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96338" y="1357440"/>
            <a:ext cx="4310141" cy="3238053"/>
            <a:chOff x="471308" y="1714838"/>
            <a:chExt cx="3944591" cy="3238053"/>
          </a:xfrm>
        </p:grpSpPr>
        <p:sp>
          <p:nvSpPr>
            <p:cNvPr id="101" name="TextBox 100"/>
            <p:cNvSpPr txBox="1"/>
            <p:nvPr/>
          </p:nvSpPr>
          <p:spPr>
            <a:xfrm>
              <a:off x="471308" y="1714838"/>
              <a:ext cx="3900966" cy="1384995"/>
            </a:xfrm>
            <a:prstGeom prst="rect">
              <a:avLst/>
            </a:prstGeom>
            <a:noFill/>
            <a:ln>
              <a:noFill/>
            </a:ln>
          </p:spPr>
          <p:txBody>
            <a:bodyPr wrap="square" rtlCol="0">
              <a:spAutoFit/>
            </a:bodyPr>
            <a:lstStyle/>
            <a:p>
              <a:r>
                <a:rPr lang="en-US" sz="2800" dirty="0">
                  <a:solidFill>
                    <a:srgbClr val="D83B01"/>
                  </a:solidFill>
                  <a:latin typeface="Segoe UI" charset="0"/>
                  <a:ea typeface="Segoe UI" charset="0"/>
                  <a:cs typeface="Segoe UI" charset="0"/>
                </a:rPr>
                <a:t>A powerful, extensible platform for higher performing teams</a:t>
              </a:r>
            </a:p>
          </p:txBody>
        </p:sp>
        <p:sp>
          <p:nvSpPr>
            <p:cNvPr id="102" name="Text Placeholder 43"/>
            <p:cNvSpPr txBox="1">
              <a:spLocks/>
            </p:cNvSpPr>
            <p:nvPr/>
          </p:nvSpPr>
          <p:spPr>
            <a:xfrm>
              <a:off x="471309" y="3231441"/>
              <a:ext cx="3944590" cy="172145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896214">
                <a:lnSpc>
                  <a:spcPct val="100000"/>
                </a:lnSpc>
                <a:spcBef>
                  <a:spcPts val="0"/>
                </a:spcBef>
                <a:spcAft>
                  <a:spcPts val="1000"/>
                </a:spcAft>
                <a:buNone/>
                <a:defRPr/>
              </a:pPr>
              <a:r>
                <a:rPr lang="en-US" sz="2000">
                  <a:latin typeface="Segoe UI Semilight" charset="0"/>
                  <a:ea typeface="Segoe UI Semilight" charset="0"/>
                  <a:cs typeface="Segoe UI Semilight" charset="0"/>
                </a:rPr>
                <a:t>Build apps with a rich set of capabilities to reach your users in their chats, channels, notifications, and personal workspace.</a:t>
              </a:r>
            </a:p>
          </p:txBody>
        </p:sp>
      </p:grpSp>
      <p:grpSp>
        <p:nvGrpSpPr>
          <p:cNvPr id="7" name="Group 6">
            <a:extLst>
              <a:ext uri="{FF2B5EF4-FFF2-40B4-BE49-F238E27FC236}">
                <a16:creationId xmlns:a16="http://schemas.microsoft.com/office/drawing/2014/main" id="{3D4B38C7-5407-4F60-AEC7-E667A1B9BA79}"/>
              </a:ext>
            </a:extLst>
          </p:cNvPr>
          <p:cNvGrpSpPr/>
          <p:nvPr/>
        </p:nvGrpSpPr>
        <p:grpSpPr>
          <a:xfrm>
            <a:off x="5351285" y="552450"/>
            <a:ext cx="6541656" cy="5790521"/>
            <a:chOff x="4849296" y="530437"/>
            <a:chExt cx="6541656" cy="5790521"/>
          </a:xfrm>
        </p:grpSpPr>
        <p:grpSp>
          <p:nvGrpSpPr>
            <p:cNvPr id="12" name="Group 11"/>
            <p:cNvGrpSpPr/>
            <p:nvPr/>
          </p:nvGrpSpPr>
          <p:grpSpPr>
            <a:xfrm>
              <a:off x="4905929" y="530437"/>
              <a:ext cx="6485023" cy="5790521"/>
              <a:chOff x="5145429" y="1592097"/>
              <a:chExt cx="6485023" cy="5790521"/>
            </a:xfrm>
          </p:grpSpPr>
          <p:grpSp>
            <p:nvGrpSpPr>
              <p:cNvPr id="2" name="Group 1"/>
              <p:cNvGrpSpPr/>
              <p:nvPr/>
            </p:nvGrpSpPr>
            <p:grpSpPr>
              <a:xfrm>
                <a:off x="5910446" y="1620550"/>
                <a:ext cx="2235390" cy="1001627"/>
                <a:chOff x="9393945" y="2999448"/>
                <a:chExt cx="2235390" cy="1001627"/>
              </a:xfrm>
            </p:grpSpPr>
            <p:sp>
              <p:nvSpPr>
                <p:cNvPr id="111" name="TextBox 110"/>
                <p:cNvSpPr txBox="1"/>
                <p:nvPr/>
              </p:nvSpPr>
              <p:spPr>
                <a:xfrm>
                  <a:off x="9393946" y="2999448"/>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Tabs</a:t>
                  </a:r>
                </a:p>
              </p:txBody>
            </p:sp>
            <p:sp>
              <p:nvSpPr>
                <p:cNvPr id="113" name="Text Placeholder 43"/>
                <p:cNvSpPr txBox="1">
                  <a:spLocks/>
                </p:cNvSpPr>
                <p:nvPr/>
              </p:nvSpPr>
              <p:spPr>
                <a:xfrm>
                  <a:off x="9393945" y="3420897"/>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Surface rich content within Teams</a:t>
                  </a:r>
                </a:p>
              </p:txBody>
            </p:sp>
          </p:grpSp>
          <p:grpSp>
            <p:nvGrpSpPr>
              <p:cNvPr id="32" name="Group 31"/>
              <p:cNvGrpSpPr/>
              <p:nvPr/>
            </p:nvGrpSpPr>
            <p:grpSpPr>
              <a:xfrm>
                <a:off x="9395062" y="2802269"/>
                <a:ext cx="2235390" cy="1001627"/>
                <a:chOff x="12878561" y="2783868"/>
                <a:chExt cx="2235390" cy="1001627"/>
              </a:xfrm>
            </p:grpSpPr>
            <p:sp>
              <p:nvSpPr>
                <p:cNvPr id="34" name="TextBox 33"/>
                <p:cNvSpPr txBox="1"/>
                <p:nvPr/>
              </p:nvSpPr>
              <p:spPr>
                <a:xfrm>
                  <a:off x="12878562" y="2783868"/>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Connectors</a:t>
                  </a:r>
                </a:p>
              </p:txBody>
            </p:sp>
            <p:sp>
              <p:nvSpPr>
                <p:cNvPr id="35" name="Text Placeholder 43"/>
                <p:cNvSpPr txBox="1">
                  <a:spLocks/>
                </p:cNvSpPr>
                <p:nvPr/>
              </p:nvSpPr>
              <p:spPr>
                <a:xfrm>
                  <a:off x="12878561" y="3205317"/>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t>Post rich updates to channels</a:t>
                  </a:r>
                </a:p>
              </p:txBody>
            </p:sp>
          </p:grpSp>
          <p:pic>
            <p:nvPicPr>
              <p:cNvPr id="95" name="Picture 94" descr="12Connector_Wht@2x.png"/>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artisticGlowEdges trans="40000" smoothness="10"/>
                        </a14:imgEffect>
                        <a14:imgEffect>
                          <a14:saturation sat="400000"/>
                        </a14:imgEffect>
                      </a14:imgLayer>
                    </a14:imgProps>
                  </a:ext>
                </a:extLst>
              </a:blip>
              <a:stretch>
                <a:fillRect/>
              </a:stretch>
            </p:blipFill>
            <p:spPr>
              <a:xfrm>
                <a:off x="8573412" y="2759405"/>
                <a:ext cx="731520" cy="731520"/>
              </a:xfrm>
              <a:prstGeom prst="rect">
                <a:avLst/>
              </a:prstGeom>
              <a:ln>
                <a:noFill/>
              </a:ln>
            </p:spPr>
          </p:pic>
          <p:grpSp>
            <p:nvGrpSpPr>
              <p:cNvPr id="36" name="Group 35"/>
              <p:cNvGrpSpPr/>
              <p:nvPr/>
            </p:nvGrpSpPr>
            <p:grpSpPr>
              <a:xfrm>
                <a:off x="9395060" y="6051568"/>
                <a:ext cx="2235390" cy="1331050"/>
                <a:chOff x="12878559" y="4598203"/>
                <a:chExt cx="2235390" cy="1331050"/>
              </a:xfrm>
            </p:grpSpPr>
            <p:sp>
              <p:nvSpPr>
                <p:cNvPr id="38" name="TextBox 37"/>
                <p:cNvSpPr txBox="1"/>
                <p:nvPr/>
              </p:nvSpPr>
              <p:spPr>
                <a:xfrm>
                  <a:off x="12878560" y="4598203"/>
                  <a:ext cx="2235389" cy="707886"/>
                </a:xfrm>
                <a:prstGeom prst="rect">
                  <a:avLst/>
                </a:prstGeom>
                <a:noFill/>
                <a:ln>
                  <a:noFill/>
                </a:ln>
              </p:spPr>
              <p:txBody>
                <a:bodyPr wrap="square" rtlCol="0">
                  <a:spAutoFit/>
                </a:bodyPr>
                <a:lstStyle/>
                <a:p>
                  <a:r>
                    <a:rPr lang="en-US" sz="2000">
                      <a:latin typeface="Segoe UI" charset="0"/>
                      <a:ea typeface="Segoe UI" charset="0"/>
                      <a:cs typeface="Segoe UI" charset="0"/>
                    </a:rPr>
                    <a:t>Actionable Messaging</a:t>
                  </a:r>
                </a:p>
              </p:txBody>
            </p:sp>
            <p:sp>
              <p:nvSpPr>
                <p:cNvPr id="39" name="Text Placeholder 43"/>
                <p:cNvSpPr txBox="1">
                  <a:spLocks/>
                </p:cNvSpPr>
                <p:nvPr/>
              </p:nvSpPr>
              <p:spPr>
                <a:xfrm>
                  <a:off x="12878559" y="5349075"/>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Add rich interaction to your connector cards</a:t>
                  </a:r>
                </a:p>
              </p:txBody>
            </p:sp>
          </p:grpSp>
          <p:pic>
            <p:nvPicPr>
              <p:cNvPr id="96" name="Picture 95" descr="12Actionable_Wht@2x.png"/>
              <p:cNvPicPr>
                <a:picLocks noChangeAspect="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artisticGlowEdges trans="40000" smoothness="10"/>
                        </a14:imgEffect>
                        <a14:imgEffect>
                          <a14:saturation sat="400000"/>
                        </a14:imgEffect>
                      </a14:imgLayer>
                    </a14:imgProps>
                  </a:ext>
                </a:extLst>
              </a:blip>
              <a:stretch>
                <a:fillRect/>
              </a:stretch>
            </p:blipFill>
            <p:spPr>
              <a:xfrm>
                <a:off x="8573410" y="5994206"/>
                <a:ext cx="731520" cy="731520"/>
              </a:xfrm>
              <a:prstGeom prst="rect">
                <a:avLst/>
              </a:prstGeom>
              <a:ln>
                <a:noFill/>
              </a:ln>
            </p:spPr>
          </p:pic>
          <p:grpSp>
            <p:nvGrpSpPr>
              <p:cNvPr id="58" name="Group 57"/>
              <p:cNvGrpSpPr/>
              <p:nvPr/>
            </p:nvGrpSpPr>
            <p:grpSpPr>
              <a:xfrm>
                <a:off x="9395061" y="1592097"/>
                <a:ext cx="2235390" cy="1001627"/>
                <a:chOff x="9427145" y="2970995"/>
                <a:chExt cx="2235390" cy="1001627"/>
              </a:xfrm>
            </p:grpSpPr>
            <p:sp>
              <p:nvSpPr>
                <p:cNvPr id="92" name="TextBox 91"/>
                <p:cNvSpPr txBox="1"/>
                <p:nvPr/>
              </p:nvSpPr>
              <p:spPr>
                <a:xfrm>
                  <a:off x="9427146" y="2970995"/>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Bots</a:t>
                  </a:r>
                </a:p>
              </p:txBody>
            </p:sp>
            <p:sp>
              <p:nvSpPr>
                <p:cNvPr id="93" name="Text Placeholder 43"/>
                <p:cNvSpPr txBox="1">
                  <a:spLocks/>
                </p:cNvSpPr>
                <p:nvPr/>
              </p:nvSpPr>
              <p:spPr>
                <a:xfrm>
                  <a:off x="9427145" y="339244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Help users get tasks done in conversations</a:t>
                  </a:r>
                </a:p>
              </p:txBody>
            </p:sp>
          </p:grpSp>
          <p:grpSp>
            <p:nvGrpSpPr>
              <p:cNvPr id="59" name="Group 58"/>
              <p:cNvGrpSpPr/>
              <p:nvPr/>
            </p:nvGrpSpPr>
            <p:grpSpPr>
              <a:xfrm>
                <a:off x="5972677" y="6094432"/>
                <a:ext cx="2235390" cy="1001627"/>
                <a:chOff x="6004761" y="6076031"/>
                <a:chExt cx="2235390" cy="1001627"/>
              </a:xfrm>
            </p:grpSpPr>
            <p:sp>
              <p:nvSpPr>
                <p:cNvPr id="89" name="TextBox 88"/>
                <p:cNvSpPr txBox="1"/>
                <p:nvPr/>
              </p:nvSpPr>
              <p:spPr>
                <a:xfrm>
                  <a:off x="6004762" y="6076031"/>
                  <a:ext cx="2235389" cy="400110"/>
                </a:xfrm>
                <a:prstGeom prst="rect">
                  <a:avLst/>
                </a:prstGeom>
                <a:noFill/>
                <a:ln>
                  <a:noFill/>
                </a:ln>
              </p:spPr>
              <p:txBody>
                <a:bodyPr wrap="square" rtlCol="0">
                  <a:spAutoFit/>
                </a:bodyPr>
                <a:lstStyle/>
                <a:p>
                  <a:r>
                    <a:rPr lang="en-US" sz="2000">
                      <a:latin typeface="Segoe UI" charset="0"/>
                      <a:ea typeface="Segoe UI" charset="0"/>
                      <a:cs typeface="Segoe UI" charset="0"/>
                    </a:rPr>
                    <a:t>Activity Feed</a:t>
                  </a:r>
                </a:p>
              </p:txBody>
            </p:sp>
            <p:sp>
              <p:nvSpPr>
                <p:cNvPr id="90" name="Text Placeholder 43"/>
                <p:cNvSpPr txBox="1">
                  <a:spLocks/>
                </p:cNvSpPr>
                <p:nvPr/>
              </p:nvSpPr>
              <p:spPr>
                <a:xfrm>
                  <a:off x="6004761" y="6497480"/>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Engage users via feed notifications</a:t>
                  </a:r>
                </a:p>
              </p:txBody>
            </p:sp>
          </p:grpSp>
          <p:pic>
            <p:nvPicPr>
              <p:cNvPr id="98" name="Picture 97" descr="12Activity_Wht@2x.png"/>
              <p:cNvPicPr>
                <a:picLocks noChangeAspect="1"/>
              </p:cNvPicPr>
              <p:nvPr/>
            </p:nvPicPr>
            <p:blipFill>
              <a:blip r:embed="rId7">
                <a:duotone>
                  <a:prstClr val="black"/>
                  <a:schemeClr val="accent5">
                    <a:tint val="45000"/>
                    <a:satMod val="400000"/>
                  </a:schemeClr>
                </a:duotone>
                <a:extLst>
                  <a:ext uri="{BEBA8EAE-BF5A-486C-A8C5-ECC9F3942E4B}">
                    <a14:imgProps xmlns:a14="http://schemas.microsoft.com/office/drawing/2010/main">
                      <a14:imgLayer r:embed="rId8">
                        <a14:imgEffect>
                          <a14:artisticGlowEdges trans="40000" smoothness="10"/>
                        </a14:imgEffect>
                        <a14:imgEffect>
                          <a14:saturation sat="400000"/>
                        </a14:imgEffect>
                      </a14:imgLayer>
                    </a14:imgProps>
                  </a:ext>
                </a:extLst>
              </a:blip>
              <a:stretch>
                <a:fillRect/>
              </a:stretch>
            </p:blipFill>
            <p:spPr>
              <a:xfrm>
                <a:off x="5198694" y="6051568"/>
                <a:ext cx="731520" cy="731520"/>
              </a:xfrm>
              <a:prstGeom prst="rect">
                <a:avLst/>
              </a:prstGeom>
              <a:ln>
                <a:noFill/>
              </a:ln>
            </p:spPr>
          </p:pic>
          <p:grpSp>
            <p:nvGrpSpPr>
              <p:cNvPr id="84" name="Group 83"/>
              <p:cNvGrpSpPr/>
              <p:nvPr/>
            </p:nvGrpSpPr>
            <p:grpSpPr>
              <a:xfrm>
                <a:off x="5910447" y="2799337"/>
                <a:ext cx="2235390" cy="1316552"/>
                <a:chOff x="5942531" y="1360470"/>
                <a:chExt cx="2235390" cy="1316552"/>
              </a:xfrm>
            </p:grpSpPr>
            <p:sp>
              <p:nvSpPr>
                <p:cNvPr id="86" name="TextBox 85"/>
                <p:cNvSpPr txBox="1"/>
                <p:nvPr/>
              </p:nvSpPr>
              <p:spPr>
                <a:xfrm>
                  <a:off x="5942532" y="1360470"/>
                  <a:ext cx="2235389" cy="707886"/>
                </a:xfrm>
                <a:prstGeom prst="rect">
                  <a:avLst/>
                </a:prstGeom>
                <a:noFill/>
                <a:ln>
                  <a:noFill/>
                </a:ln>
              </p:spPr>
              <p:txBody>
                <a:bodyPr wrap="square" rtlCol="0">
                  <a:spAutoFit/>
                </a:bodyPr>
                <a:lstStyle/>
                <a:p>
                  <a:r>
                    <a:rPr lang="en-US" sz="2000">
                      <a:latin typeface="Segoe UI" charset="0"/>
                      <a:ea typeface="Segoe UI" charset="0"/>
                      <a:cs typeface="Segoe UI" charset="0"/>
                    </a:rPr>
                    <a:t>Compose Extensions</a:t>
                  </a:r>
                </a:p>
              </p:txBody>
            </p:sp>
            <p:sp>
              <p:nvSpPr>
                <p:cNvPr id="87" name="Text Placeholder 43"/>
                <p:cNvSpPr txBox="1">
                  <a:spLocks/>
                </p:cNvSpPr>
                <p:nvPr/>
              </p:nvSpPr>
              <p:spPr>
                <a:xfrm>
                  <a:off x="5942531" y="209684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Allow users to query and share rich cards in conversations</a:t>
                  </a:r>
                </a:p>
              </p:txBody>
            </p:sp>
          </p:grpSp>
          <p:pic>
            <p:nvPicPr>
              <p:cNvPr id="99" name="Picture 98" descr="12Compose_Wht@2x.png"/>
              <p:cNvPicPr>
                <a:picLocks noChangeAspect="1"/>
              </p:cNvPicPr>
              <p:nvPr/>
            </p:nvPicPr>
            <p:blipFill>
              <a:blip r:embed="rId9">
                <a:duotone>
                  <a:prstClr val="black"/>
                  <a:schemeClr val="accent5">
                    <a:tint val="45000"/>
                    <a:satMod val="400000"/>
                  </a:schemeClr>
                </a:duotone>
                <a:extLst>
                  <a:ext uri="{BEBA8EAE-BF5A-486C-A8C5-ECC9F3942E4B}">
                    <a14:imgProps xmlns:a14="http://schemas.microsoft.com/office/drawing/2010/main">
                      <a14:imgLayer r:embed="rId10">
                        <a14:imgEffect>
                          <a14:artisticGlowEdges trans="40000" smoothness="10"/>
                        </a14:imgEffect>
                        <a14:imgEffect>
                          <a14:colorTemperature colorTemp="11500"/>
                        </a14:imgEffect>
                        <a14:imgEffect>
                          <a14:saturation sat="400000"/>
                        </a14:imgEffect>
                      </a14:imgLayer>
                    </a14:imgProps>
                  </a:ext>
                </a:extLst>
              </a:blip>
              <a:stretch>
                <a:fillRect/>
              </a:stretch>
            </p:blipFill>
            <p:spPr>
              <a:xfrm>
                <a:off x="5145429" y="2756473"/>
                <a:ext cx="731520" cy="731520"/>
              </a:xfrm>
              <a:prstGeom prst="rect">
                <a:avLst/>
              </a:prstGeom>
              <a:ln>
                <a:noFill/>
              </a:ln>
            </p:spPr>
          </p:pic>
        </p:grpSp>
        <p:pic>
          <p:nvPicPr>
            <p:cNvPr id="37" name="Picture 36" descr="12Bots_Wht@2x.png">
              <a:extLst>
                <a:ext uri="{FF2B5EF4-FFF2-40B4-BE49-F238E27FC236}">
                  <a16:creationId xmlns:a16="http://schemas.microsoft.com/office/drawing/2014/main" id="{89A319DC-816D-4475-A30E-02DDABB63F74}"/>
                </a:ext>
              </a:extLst>
            </p:cNvPr>
            <p:cNvPicPr>
              <a:picLocks noChangeAspect="1"/>
            </p:cNvPicPr>
            <p:nvPr/>
          </p:nvPicPr>
          <p:blipFill>
            <a:blip r:embed="rId11">
              <a:duotone>
                <a:prstClr val="black"/>
                <a:schemeClr val="accent5">
                  <a:tint val="45000"/>
                  <a:satMod val="400000"/>
                </a:schemeClr>
              </a:duotone>
              <a:extLst>
                <a:ext uri="{BEBA8EAE-BF5A-486C-A8C5-ECC9F3942E4B}">
                  <a14:imgProps xmlns:a14="http://schemas.microsoft.com/office/drawing/2010/main">
                    <a14:imgLayer r:embed="rId12">
                      <a14:imgEffect>
                        <a14:artisticGlowEdges trans="40000" smoothness="10"/>
                      </a14:imgEffect>
                      <a14:imgEffect>
                        <a14:saturation sat="400000"/>
                      </a14:imgEffect>
                    </a14:imgLayer>
                  </a14:imgProps>
                </a:ext>
              </a:extLst>
            </a:blip>
            <a:stretch>
              <a:fillRect/>
            </a:stretch>
          </p:blipFill>
          <p:spPr>
            <a:xfrm>
              <a:off x="8424041" y="530437"/>
              <a:ext cx="731520" cy="731520"/>
            </a:xfrm>
            <a:prstGeom prst="rect">
              <a:avLst/>
            </a:prstGeom>
            <a:ln>
              <a:noFill/>
            </a:ln>
          </p:spPr>
        </p:pic>
        <p:pic>
          <p:nvPicPr>
            <p:cNvPr id="41" name="Picture 40" descr="12Tabs_Wht@2x.png">
              <a:extLst>
                <a:ext uri="{FF2B5EF4-FFF2-40B4-BE49-F238E27FC236}">
                  <a16:creationId xmlns:a16="http://schemas.microsoft.com/office/drawing/2014/main" id="{503A3B00-52CB-4B2E-910B-51C5C1ACDAE3}"/>
                </a:ext>
              </a:extLst>
            </p:cNvPr>
            <p:cNvPicPr>
              <a:picLocks noChangeAspect="1"/>
            </p:cNvPicPr>
            <p:nvPr/>
          </p:nvPicPr>
          <p:blipFill>
            <a:blip r:embed="rId13">
              <a:duotone>
                <a:prstClr val="black"/>
                <a:schemeClr val="tx1">
                  <a:lumMod val="50000"/>
                  <a:tint val="45000"/>
                  <a:satMod val="400000"/>
                </a:schemeClr>
              </a:duotone>
              <a:extLst>
                <a:ext uri="{BEBA8EAE-BF5A-486C-A8C5-ECC9F3942E4B}">
                  <a14:imgProps xmlns:a14="http://schemas.microsoft.com/office/drawing/2010/main">
                    <a14:imgLayer r:embed="rId14">
                      <a14:imgEffect>
                        <a14:artisticGlowEdges trans="40000" smoothness="10"/>
                      </a14:imgEffect>
                      <a14:imgEffect>
                        <a14:saturation sat="400000"/>
                      </a14:imgEffect>
                    </a14:imgLayer>
                  </a14:imgProps>
                </a:ext>
              </a:extLst>
            </a:blip>
            <a:stretch>
              <a:fillRect/>
            </a:stretch>
          </p:blipFill>
          <p:spPr>
            <a:xfrm>
              <a:off x="4849296" y="558890"/>
              <a:ext cx="731520" cy="731520"/>
            </a:xfrm>
            <a:prstGeom prst="rect">
              <a:avLst/>
            </a:prstGeom>
            <a:ln>
              <a:noFill/>
            </a:ln>
          </p:spPr>
        </p:pic>
        <p:grpSp>
          <p:nvGrpSpPr>
            <p:cNvPr id="3" name="Group 2">
              <a:extLst>
                <a:ext uri="{FF2B5EF4-FFF2-40B4-BE49-F238E27FC236}">
                  <a16:creationId xmlns:a16="http://schemas.microsoft.com/office/drawing/2014/main" id="{5A5FED73-0F44-4762-83FE-17A32B6FBA8F}"/>
                </a:ext>
              </a:extLst>
            </p:cNvPr>
            <p:cNvGrpSpPr/>
            <p:nvPr/>
          </p:nvGrpSpPr>
          <p:grpSpPr>
            <a:xfrm>
              <a:off x="5084712" y="3201705"/>
              <a:ext cx="3143901" cy="1057754"/>
              <a:chOff x="6326504" y="3316158"/>
              <a:chExt cx="3143901" cy="1057754"/>
            </a:xfrm>
          </p:grpSpPr>
          <p:sp>
            <p:nvSpPr>
              <p:cNvPr id="40" name="Freeform 40">
                <a:extLst>
                  <a:ext uri="{FF2B5EF4-FFF2-40B4-BE49-F238E27FC236}">
                    <a16:creationId xmlns:a16="http://schemas.microsoft.com/office/drawing/2014/main" id="{31F347A1-BC0E-40F6-9A0C-9F6EB54929AA}"/>
                  </a:ext>
                </a:extLst>
              </p:cNvPr>
              <p:cNvSpPr>
                <a:spLocks noChangeAspect="1" noEditPoints="1"/>
              </p:cNvSpPr>
              <p:nvPr/>
            </p:nvSpPr>
            <p:spPr bwMode="auto">
              <a:xfrm>
                <a:off x="6326504" y="3472124"/>
                <a:ext cx="443561" cy="640695"/>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rgbClr val="535353"/>
              </a:solidFill>
              <a:ln>
                <a:noFill/>
              </a:ln>
              <a:extLst/>
            </p:spPr>
            <p:txBody>
              <a:bodyPr vert="horz" wrap="square" lIns="91362" tIns="45683" rIns="91362" bIns="4568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694">
                  <a:defRPr/>
                </a:pPr>
                <a:endParaRPr lang="en-US" sz="1801" kern="0">
                  <a:solidFill>
                    <a:sysClr val="windowText" lastClr="000000"/>
                  </a:solidFill>
                  <a:latin typeface="Segoe UI"/>
                </a:endParaRPr>
              </a:p>
            </p:txBody>
          </p:sp>
          <p:sp>
            <p:nvSpPr>
              <p:cNvPr id="42" name="Title 1">
                <a:extLst>
                  <a:ext uri="{FF2B5EF4-FFF2-40B4-BE49-F238E27FC236}">
                    <a16:creationId xmlns:a16="http://schemas.microsoft.com/office/drawing/2014/main" id="{180F2823-BC4E-4FB4-B53B-4174DCA0DEAF}"/>
                  </a:ext>
                </a:extLst>
              </p:cNvPr>
              <p:cNvSpPr txBox="1">
                <a:spLocks/>
              </p:cNvSpPr>
              <p:nvPr/>
            </p:nvSpPr>
            <p:spPr>
              <a:xfrm>
                <a:off x="6879241" y="3316158"/>
                <a:ext cx="2591164" cy="486532"/>
              </a:xfrm>
              <a:prstGeom prst="rect">
                <a:avLst/>
              </a:prstGeom>
            </p:spPr>
            <p:txBody>
              <a:bodyPr vert="horz" wrap="square" lIns="146284" tIns="91427" rIns="146284" bIns="91427" rtlCol="0" anchor="t">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r>
                  <a:rPr lang="en-US" sz="2000" kern="0" spc="-50">
                    <a:solidFill>
                      <a:srgbClr val="353535"/>
                    </a:solidFill>
                    <a:latin typeface="Segoe UI" panose="020B0502040204020203" pitchFamily="34" charset="0"/>
                    <a:cs typeface="Segoe UI" panose="020B0502040204020203" pitchFamily="34" charset="0"/>
                  </a:rPr>
                  <a:t>Microsoft Graph</a:t>
                </a:r>
                <a:endParaRPr lang="en-US" sz="2000">
                  <a:solidFill>
                    <a:srgbClr val="353535"/>
                  </a:solidFill>
                  <a:latin typeface="Segoe UI" panose="020B0502040204020203" pitchFamily="34" charset="0"/>
                  <a:cs typeface="Segoe UI" panose="020B0502040204020203" pitchFamily="34" charset="0"/>
                </a:endParaRPr>
              </a:p>
            </p:txBody>
          </p:sp>
          <p:sp>
            <p:nvSpPr>
              <p:cNvPr id="43" name="Text Placeholder 43">
                <a:extLst>
                  <a:ext uri="{FF2B5EF4-FFF2-40B4-BE49-F238E27FC236}">
                    <a16:creationId xmlns:a16="http://schemas.microsoft.com/office/drawing/2014/main" id="{D9B9A5F3-B9E9-421A-A97A-8EC2C54B1E25}"/>
                  </a:ext>
                </a:extLst>
              </p:cNvPr>
              <p:cNvSpPr txBox="1">
                <a:spLocks/>
              </p:cNvSpPr>
              <p:nvPr/>
            </p:nvSpPr>
            <p:spPr>
              <a:xfrm>
                <a:off x="6943290" y="379373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00"/>
                  </a:lnSpc>
                  <a:buNone/>
                </a:pPr>
                <a:r>
                  <a:rPr lang="en-US" sz="1200">
                    <a:latin typeface="Segoe UI Semilight" charset="0"/>
                    <a:ea typeface="Segoe UI Semilight" charset="0"/>
                    <a:cs typeface="Segoe UI Semilight" charset="0"/>
                  </a:rPr>
                  <a:t>Build in intelligence and connect to data that drives productivity</a:t>
                </a:r>
              </a:p>
            </p:txBody>
          </p:sp>
        </p:grpSp>
      </p:grpSp>
    </p:spTree>
    <p:extLst>
      <p:ext uri="{BB962C8B-B14F-4D97-AF65-F5344CB8AC3E}">
        <p14:creationId xmlns:p14="http://schemas.microsoft.com/office/powerpoint/2010/main" val="62380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343941" y="33637"/>
            <a:ext cx="10515600" cy="1325563"/>
          </a:xfrm>
        </p:spPr>
        <p:txBody>
          <a:bodyPr/>
          <a:lstStyle/>
          <a:p>
            <a:r>
              <a:rPr lang="en-US" dirty="0"/>
              <a:t>Tabs</a:t>
            </a:r>
          </a:p>
        </p:txBody>
      </p:sp>
      <p:sp>
        <p:nvSpPr>
          <p:cNvPr id="3" name="TextBox 2">
            <a:extLst>
              <a:ext uri="{FF2B5EF4-FFF2-40B4-BE49-F238E27FC236}">
                <a16:creationId xmlns:a16="http://schemas.microsoft.com/office/drawing/2014/main" id="{6844152C-C75C-4B26-9F3B-276AA67392E5}"/>
              </a:ext>
            </a:extLst>
          </p:cNvPr>
          <p:cNvSpPr txBox="1"/>
          <p:nvPr/>
        </p:nvSpPr>
        <p:spPr>
          <a:xfrm>
            <a:off x="343941" y="2159064"/>
            <a:ext cx="5826761" cy="3151979"/>
          </a:xfrm>
          <a:prstGeom prst="rect">
            <a:avLst/>
          </a:prstGeom>
          <a:noFill/>
        </p:spPr>
        <p:txBody>
          <a:bodyPr wrap="square" lIns="179285" tIns="143428" rIns="179285" bIns="143428" rtlCol="0">
            <a:spAutoFit/>
          </a:bodyPr>
          <a:lstStyle/>
          <a:p>
            <a:pPr defTabSz="914367">
              <a:lnSpc>
                <a:spcPct val="90000"/>
              </a:lnSpc>
              <a:spcAft>
                <a:spcPts val="2400"/>
              </a:spcAft>
            </a:pPr>
            <a:r>
              <a:rPr lang="en-US" sz="2800" dirty="0"/>
              <a:t>Rich surface area for your app</a:t>
            </a:r>
          </a:p>
          <a:p>
            <a:pPr defTabSz="914367">
              <a:lnSpc>
                <a:spcPct val="90000"/>
              </a:lnSpc>
              <a:spcAft>
                <a:spcPts val="2400"/>
              </a:spcAft>
            </a:pPr>
            <a:r>
              <a:rPr lang="en-US" sz="2800" dirty="0"/>
              <a:t>As simple as embedding your existing web app</a:t>
            </a:r>
          </a:p>
          <a:p>
            <a:pPr defTabSz="914367">
              <a:lnSpc>
                <a:spcPct val="90000"/>
              </a:lnSpc>
              <a:spcAft>
                <a:spcPts val="2400"/>
              </a:spcAft>
            </a:pPr>
            <a:r>
              <a:rPr lang="en-US" sz="2800" dirty="0"/>
              <a:t>Team and personal productivity</a:t>
            </a:r>
          </a:p>
          <a:p>
            <a:pPr defTabSz="914367">
              <a:lnSpc>
                <a:spcPct val="90000"/>
              </a:lnSpc>
              <a:spcAft>
                <a:spcPts val="2400"/>
              </a:spcAft>
            </a:pPr>
            <a:r>
              <a:rPr lang="en-US" sz="2800" dirty="0">
                <a:solidFill>
                  <a:srgbClr val="D83B01"/>
                </a:solidFill>
              </a:rPr>
              <a:t>Example: benefits dashboard</a:t>
            </a:r>
          </a:p>
        </p:txBody>
      </p:sp>
      <p:pic>
        <p:nvPicPr>
          <p:cNvPr id="23" name="Graphic 22">
            <a:extLst>
              <a:ext uri="{FF2B5EF4-FFF2-40B4-BE49-F238E27FC236}">
                <a16:creationId xmlns:a16="http://schemas.microsoft.com/office/drawing/2014/main" id="{53DD3BEC-CBCD-4D2C-B636-480F0AB65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857" y="1301597"/>
            <a:ext cx="408282" cy="408282"/>
          </a:xfrm>
          <a:prstGeom prst="rect">
            <a:avLst/>
          </a:prstGeom>
        </p:spPr>
      </p:pic>
      <p:pic>
        <p:nvPicPr>
          <p:cNvPr id="27" name="Graphic 26">
            <a:extLst>
              <a:ext uri="{FF2B5EF4-FFF2-40B4-BE49-F238E27FC236}">
                <a16:creationId xmlns:a16="http://schemas.microsoft.com/office/drawing/2014/main" id="{F42F0262-F5AC-4AD8-AEA2-A188936A01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759" y="1301597"/>
            <a:ext cx="408282" cy="408282"/>
          </a:xfrm>
          <a:prstGeom prst="rect">
            <a:avLst/>
          </a:prstGeom>
        </p:spPr>
      </p:pic>
      <p:cxnSp>
        <p:nvCxnSpPr>
          <p:cNvPr id="10" name="Straight Connector 9"/>
          <p:cNvCxnSpPr>
            <a:cxnSpLocks/>
          </p:cNvCxnSpPr>
          <p:nvPr/>
        </p:nvCxnSpPr>
        <p:spPr>
          <a:xfrm>
            <a:off x="502194" y="1844389"/>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08E2DC9-DEB3-446B-B9B5-3D0A78C0278E}"/>
              </a:ext>
            </a:extLst>
          </p:cNvPr>
          <p:cNvSpPr/>
          <p:nvPr/>
        </p:nvSpPr>
        <p:spPr bwMode="auto">
          <a:xfrm>
            <a:off x="10600468" y="2772229"/>
            <a:ext cx="873075" cy="24674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Picture Placeholder 4">
            <a:extLst>
              <a:ext uri="{FF2B5EF4-FFF2-40B4-BE49-F238E27FC236}">
                <a16:creationId xmlns:a16="http://schemas.microsoft.com/office/drawing/2014/main" id="{EFAE85D8-91BA-4B72-BB65-8AA8B6814D2B}"/>
              </a:ext>
            </a:extLst>
          </p:cNvPr>
          <p:cNvSpPr>
            <a:spLocks noGrp="1"/>
          </p:cNvSpPr>
          <p:nvPr>
            <p:ph type="pic" sz="quarter" idx="10"/>
          </p:nvPr>
        </p:nvSpPr>
        <p:spPr/>
      </p:sp>
      <p:pic>
        <p:nvPicPr>
          <p:cNvPr id="16" name="Picture 15">
            <a:extLst>
              <a:ext uri="{FF2B5EF4-FFF2-40B4-BE49-F238E27FC236}">
                <a16:creationId xmlns:a16="http://schemas.microsoft.com/office/drawing/2014/main" id="{5DA7D2E3-019F-46ED-8D45-5E87A0CA69FA}"/>
              </a:ext>
            </a:extLst>
          </p:cNvPr>
          <p:cNvPicPr>
            <a:picLocks noChangeAspect="1"/>
          </p:cNvPicPr>
          <p:nvPr/>
        </p:nvPicPr>
        <p:blipFill rotWithShape="1">
          <a:blip r:embed="rId7">
            <a:extLst>
              <a:ext uri="{28A0092B-C50C-407E-A947-70E740481C1C}">
                <a14:useLocalDpi xmlns:a14="http://schemas.microsoft.com/office/drawing/2010/main" val="0"/>
              </a:ext>
            </a:extLst>
          </a:blip>
          <a:srcRect l="23047" t="4760" r="1241"/>
          <a:stretch/>
        </p:blipFill>
        <p:spPr>
          <a:xfrm>
            <a:off x="6229481" y="2159064"/>
            <a:ext cx="5846812" cy="4136301"/>
          </a:xfrm>
          <a:prstGeom prst="rect">
            <a:avLst/>
          </a:prstGeom>
          <a:effectLst>
            <a:outerShdw blurRad="50800" dist="38100" dir="2700000" algn="tl" rotWithShape="0">
              <a:prstClr val="black">
                <a:alpha val="40000"/>
              </a:prstClr>
            </a:outerShdw>
          </a:effectLst>
        </p:spPr>
      </p:pic>
      <p:pic>
        <p:nvPicPr>
          <p:cNvPr id="18" name="Graphic 17">
            <a:extLst>
              <a:ext uri="{FF2B5EF4-FFF2-40B4-BE49-F238E27FC236}">
                <a16:creationId xmlns:a16="http://schemas.microsoft.com/office/drawing/2014/main" id="{8880DC82-F7D3-4836-ACEC-200C633264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39955" y="1301597"/>
            <a:ext cx="408282" cy="408282"/>
          </a:xfrm>
          <a:prstGeom prst="rect">
            <a:avLst/>
          </a:prstGeom>
        </p:spPr>
      </p:pic>
      <p:pic>
        <p:nvPicPr>
          <p:cNvPr id="20" name="Graphic 19">
            <a:extLst>
              <a:ext uri="{FF2B5EF4-FFF2-40B4-BE49-F238E27FC236}">
                <a16:creationId xmlns:a16="http://schemas.microsoft.com/office/drawing/2014/main" id="{0BA12648-BA17-440A-8E37-57EC6A3F5C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69053" y="1301597"/>
            <a:ext cx="408282" cy="408282"/>
          </a:xfrm>
          <a:prstGeom prst="rect">
            <a:avLst/>
          </a:prstGeom>
        </p:spPr>
      </p:pic>
    </p:spTree>
    <p:extLst>
      <p:ext uri="{BB962C8B-B14F-4D97-AF65-F5344CB8AC3E}">
        <p14:creationId xmlns:p14="http://schemas.microsoft.com/office/powerpoint/2010/main" val="253602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AE9-128D-4764-91A1-4E26E49C5157}"/>
              </a:ext>
            </a:extLst>
          </p:cNvPr>
          <p:cNvSpPr>
            <a:spLocks noGrp="1"/>
          </p:cNvSpPr>
          <p:nvPr>
            <p:ph type="title"/>
          </p:nvPr>
        </p:nvSpPr>
        <p:spPr>
          <a:xfrm>
            <a:off x="269918" y="11767"/>
            <a:ext cx="10515600" cy="1325563"/>
          </a:xfrm>
        </p:spPr>
        <p:txBody>
          <a:bodyPr/>
          <a:lstStyle/>
          <a:p>
            <a:r>
              <a:rPr lang="en-US" dirty="0"/>
              <a:t>Bots</a:t>
            </a:r>
          </a:p>
        </p:txBody>
      </p:sp>
      <p:pic>
        <p:nvPicPr>
          <p:cNvPr id="17" name="Graphic 16">
            <a:extLst>
              <a:ext uri="{FF2B5EF4-FFF2-40B4-BE49-F238E27FC236}">
                <a16:creationId xmlns:a16="http://schemas.microsoft.com/office/drawing/2014/main" id="{B3A6EB00-FD2B-4F3B-B63F-12158E072C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857" y="1302256"/>
            <a:ext cx="408282" cy="408282"/>
          </a:xfrm>
          <a:prstGeom prst="rect">
            <a:avLst/>
          </a:prstGeom>
        </p:spPr>
      </p:pic>
      <p:pic>
        <p:nvPicPr>
          <p:cNvPr id="18" name="Graphic 17">
            <a:extLst>
              <a:ext uri="{FF2B5EF4-FFF2-40B4-BE49-F238E27FC236}">
                <a16:creationId xmlns:a16="http://schemas.microsoft.com/office/drawing/2014/main" id="{372F3DA1-721F-4772-A985-1CD3C55858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9955" y="1301597"/>
            <a:ext cx="408282" cy="408282"/>
          </a:xfrm>
          <a:prstGeom prst="rect">
            <a:avLst/>
          </a:prstGeom>
        </p:spPr>
      </p:pic>
      <p:pic>
        <p:nvPicPr>
          <p:cNvPr id="20" name="Graphic 19">
            <a:extLst>
              <a:ext uri="{FF2B5EF4-FFF2-40B4-BE49-F238E27FC236}">
                <a16:creationId xmlns:a16="http://schemas.microsoft.com/office/drawing/2014/main" id="{21C6B6DC-2E70-4645-95F1-D127AA918A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69053" y="1301597"/>
            <a:ext cx="408282" cy="408282"/>
          </a:xfrm>
          <a:prstGeom prst="rect">
            <a:avLst/>
          </a:prstGeom>
        </p:spPr>
      </p:pic>
      <p:pic>
        <p:nvPicPr>
          <p:cNvPr id="12" name="Picture 11"/>
          <p:cNvPicPr>
            <a:picLocks noChangeAspect="1"/>
          </p:cNvPicPr>
          <p:nvPr/>
        </p:nvPicPr>
        <p:blipFill>
          <a:blip r:embed="rId9"/>
          <a:stretch>
            <a:fillRect/>
          </a:stretch>
        </p:blipFill>
        <p:spPr>
          <a:xfrm>
            <a:off x="581574" y="1302256"/>
            <a:ext cx="408467" cy="408467"/>
          </a:xfrm>
          <a:prstGeom prst="rect">
            <a:avLst/>
          </a:prstGeom>
        </p:spPr>
      </p:pic>
      <p:sp>
        <p:nvSpPr>
          <p:cNvPr id="13" name="TextBox 12">
            <a:extLst/>
          </p:cNvPr>
          <p:cNvSpPr txBox="1"/>
          <p:nvPr/>
        </p:nvSpPr>
        <p:spPr>
          <a:xfrm>
            <a:off x="269918" y="2159064"/>
            <a:ext cx="6001369" cy="3539778"/>
          </a:xfrm>
          <a:prstGeom prst="rect">
            <a:avLst/>
          </a:prstGeom>
          <a:noFill/>
        </p:spPr>
        <p:txBody>
          <a:bodyPr wrap="square" lIns="179285" tIns="143428" rIns="179285" bIns="143428" rtlCol="0">
            <a:spAutoFit/>
          </a:bodyPr>
          <a:lstStyle/>
          <a:p>
            <a:pPr defTabSz="914367">
              <a:lnSpc>
                <a:spcPct val="90000"/>
              </a:lnSpc>
              <a:spcAft>
                <a:spcPts val="2400"/>
              </a:spcAft>
            </a:pPr>
            <a:r>
              <a:rPr lang="en-US" sz="2400" dirty="0"/>
              <a:t>Bots make it easy for users to interact with your app in Team conversations or 1:1</a:t>
            </a:r>
          </a:p>
          <a:p>
            <a:pPr defTabSz="914367">
              <a:lnSpc>
                <a:spcPct val="90000"/>
              </a:lnSpc>
              <a:spcAft>
                <a:spcPts val="2400"/>
              </a:spcAft>
            </a:pPr>
            <a:r>
              <a:rPr lang="en-US" sz="2400" dirty="0"/>
              <a:t>Built using Microsoft Bot Framework</a:t>
            </a:r>
          </a:p>
          <a:p>
            <a:pPr defTabSz="914367">
              <a:lnSpc>
                <a:spcPct val="90000"/>
              </a:lnSpc>
              <a:spcAft>
                <a:spcPts val="2400"/>
              </a:spcAft>
            </a:pPr>
            <a:r>
              <a:rPr lang="en-US" sz="2400" dirty="0"/>
              <a:t>Complete tasks via basic commands, menu, natural language, or cards</a:t>
            </a:r>
          </a:p>
          <a:p>
            <a:pPr defTabSz="914367">
              <a:lnSpc>
                <a:spcPct val="90000"/>
              </a:lnSpc>
              <a:spcAft>
                <a:spcPts val="600"/>
              </a:spcAft>
            </a:pPr>
            <a:r>
              <a:rPr lang="en-US" sz="2400" dirty="0">
                <a:solidFill>
                  <a:srgbClr val="D83B01"/>
                </a:solidFill>
              </a:rPr>
              <a:t>Example: time and absence entry and reporting</a:t>
            </a:r>
            <a:endParaRPr lang="en-US" sz="2000" dirty="0">
              <a:solidFill>
                <a:srgbClr val="D83B01"/>
              </a:solidFill>
            </a:endParaRPr>
          </a:p>
        </p:txBody>
      </p:sp>
      <p:cxnSp>
        <p:nvCxnSpPr>
          <p:cNvPr id="21" name="Straight Connector 20"/>
          <p:cNvCxnSpPr>
            <a:cxnSpLocks/>
          </p:cNvCxnSpPr>
          <p:nvPr/>
        </p:nvCxnSpPr>
        <p:spPr>
          <a:xfrm>
            <a:off x="3719052" y="1822684"/>
            <a:ext cx="567412" cy="0"/>
          </a:xfrm>
          <a:prstGeom prst="line">
            <a:avLst/>
          </a:prstGeom>
          <a:ln w="381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9B42DEA1-E305-4891-8333-99CCA2DD0B45}"/>
              </a:ext>
            </a:extLst>
          </p:cNvPr>
          <p:cNvSpPr>
            <a:spLocks noGrp="1"/>
          </p:cNvSpPr>
          <p:nvPr>
            <p:ph type="pic" sz="quarter" idx="10"/>
          </p:nvPr>
        </p:nvSpPr>
        <p:spPr/>
      </p:sp>
      <p:pic>
        <p:nvPicPr>
          <p:cNvPr id="23" name="Picture 22">
            <a:extLst>
              <a:ext uri="{FF2B5EF4-FFF2-40B4-BE49-F238E27FC236}">
                <a16:creationId xmlns:a16="http://schemas.microsoft.com/office/drawing/2014/main" id="{A946904F-C079-43D3-9CCE-A2B6FF38E98B}"/>
              </a:ext>
            </a:extLst>
          </p:cNvPr>
          <p:cNvPicPr>
            <a:picLocks noChangeAspect="1"/>
          </p:cNvPicPr>
          <p:nvPr/>
        </p:nvPicPr>
        <p:blipFill>
          <a:blip r:embed="rId10"/>
          <a:stretch>
            <a:fillRect/>
          </a:stretch>
        </p:blipFill>
        <p:spPr>
          <a:xfrm>
            <a:off x="6309230" y="2159064"/>
            <a:ext cx="5704597" cy="40415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82018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8986</TotalTime>
  <Words>2567</Words>
  <Application>Microsoft Office PowerPoint</Application>
  <PresentationFormat>Widescreen</PresentationFormat>
  <Paragraphs>437</Paragraphs>
  <Slides>65</Slides>
  <Notes>65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Calibri Light</vt:lpstr>
      <vt:lpstr>Consolas</vt:lpstr>
      <vt:lpstr>Segoe UI</vt:lpstr>
      <vt:lpstr>Segoe UI Light</vt:lpstr>
      <vt:lpstr>Segoe UI Semilight</vt:lpstr>
      <vt:lpstr>Wingdings</vt:lpstr>
      <vt:lpstr>Office Theme</vt:lpstr>
      <vt:lpstr>NOTES:</vt:lpstr>
      <vt:lpstr>Prerequisites</vt:lpstr>
      <vt:lpstr>Clone GitHub Repo and Load Solution</vt:lpstr>
      <vt:lpstr>Tenant Setup</vt:lpstr>
      <vt:lpstr>Move Teams to ‘Developer preview’ mode </vt:lpstr>
      <vt:lpstr>Microsoft Teams Lab/Working Session</vt:lpstr>
      <vt:lpstr>PowerPoint Presentation</vt:lpstr>
      <vt:lpstr>Tabs</vt:lpstr>
      <vt:lpstr>Bots</vt:lpstr>
      <vt:lpstr>Compose Extensions</vt:lpstr>
      <vt:lpstr>Connectors</vt:lpstr>
      <vt:lpstr>Building, packaging, and distributing an app</vt:lpstr>
      <vt:lpstr>App Manifest basics</vt:lpstr>
      <vt:lpstr>Deploy to Azure from Visual Studio</vt:lpstr>
      <vt:lpstr>Launch ngrok</vt:lpstr>
      <vt:lpstr>Move Teams to ‘Developer preview’ mode </vt:lpstr>
      <vt:lpstr>Clone GitHub Repo and Load Solution</vt:lpstr>
      <vt:lpstr>Run the project in Visual Studio</vt:lpstr>
      <vt:lpstr>Flow of Lab</vt:lpstr>
      <vt:lpstr>Tab</vt:lpstr>
      <vt:lpstr>Note: Using the App in personal context</vt:lpstr>
      <vt:lpstr>Static Tab – (this is a few slides lower)</vt:lpstr>
      <vt:lpstr>Add to Microsoft Teams </vt:lpstr>
      <vt:lpstr>Package the manifest</vt:lpstr>
      <vt:lpstr>Sideload your app package</vt:lpstr>
      <vt:lpstr>Note: Using the App in personal context</vt:lpstr>
      <vt:lpstr>End of Day 1</vt:lpstr>
      <vt:lpstr>Flow of a Configurable Tab</vt:lpstr>
      <vt:lpstr>Adding a tab</vt:lpstr>
      <vt:lpstr>Add to Microsoft Teams</vt:lpstr>
      <vt:lpstr>Package the manifest</vt:lpstr>
      <vt:lpstr>Sideload your app package</vt:lpstr>
      <vt:lpstr>Bots</vt:lpstr>
      <vt:lpstr>Bots</vt:lpstr>
      <vt:lpstr>Bot Emulator</vt:lpstr>
      <vt:lpstr>Bots</vt:lpstr>
      <vt:lpstr>Register your bot</vt:lpstr>
      <vt:lpstr>Bots</vt:lpstr>
      <vt:lpstr>Add ID and Secret to bot</vt:lpstr>
      <vt:lpstr>Test in the Bot Framework registration page’s chat window</vt:lpstr>
      <vt:lpstr>Bots</vt:lpstr>
      <vt:lpstr>At-Mentioning the bot in a channel</vt:lpstr>
      <vt:lpstr>Microsoft Teams Integration/Capabilities</vt:lpstr>
      <vt:lpstr>Add to Microsoft Teams</vt:lpstr>
      <vt:lpstr>Compose Extensions</vt:lpstr>
      <vt:lpstr>Configuration/Sign In Experience</vt:lpstr>
      <vt:lpstr>Typical Query</vt:lpstr>
      <vt:lpstr>Configuration from query/results box</vt:lpstr>
      <vt:lpstr>Configuration from the “three dots” settings</vt:lpstr>
      <vt:lpstr>Using the compose extension</vt:lpstr>
      <vt:lpstr>Add to Microsoft Teams </vt:lpstr>
      <vt:lpstr>Connector</vt:lpstr>
      <vt:lpstr>Connector</vt:lpstr>
      <vt:lpstr>Registering a Connector</vt:lpstr>
      <vt:lpstr>Add to Microsoft Teams  </vt:lpstr>
      <vt:lpstr>Authentication in Microsoft Teams</vt:lpstr>
      <vt:lpstr>Tab Authentication</vt:lpstr>
      <vt:lpstr>Visually what that means…</vt:lpstr>
      <vt:lpstr>Azure Active Directory (AAD) Authentication</vt:lpstr>
      <vt:lpstr>Why would you do this?</vt:lpstr>
      <vt:lpstr>Graph Call</vt:lpstr>
      <vt:lpstr>App Portal and Permissions</vt:lpstr>
      <vt:lpstr>App Portal and Permissions</vt:lpstr>
      <vt:lpstr>Add to Microsoft Teams</vt:lpstr>
      <vt:lpstr>Office Store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Teams Lab/Working Session</dc:title>
  <cp:lastModifiedBy>Joshua Trick</cp:lastModifiedBy>
  <cp:revision>1</cp:revision>
  <dcterms:modified xsi:type="dcterms:W3CDTF">2017-10-24T01:17:25Z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jotrick@microsoft.com</vt:lpwstr>
  </property>
  <property fmtid="{D5CDD505-2E9C-101B-9397-08002B2CF9AE}" pid="5" name="MSIP_Label_f42aa342-8706-4288-bd11-ebb85995028c_SetDate">
    <vt:lpwstr>2017-10-03T23:41:40.7379594-07:00</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