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4" r:id="rId6"/>
    <p:sldId id="260" r:id="rId7"/>
    <p:sldId id="268" r:id="rId8"/>
    <p:sldId id="261" r:id="rId9"/>
    <p:sldId id="262" r:id="rId10"/>
    <p:sldId id="266" r:id="rId11"/>
    <p:sldId id="267" r:id="rId12"/>
    <p:sldId id="271" r:id="rId13"/>
    <p:sldId id="272" r:id="rId14"/>
    <p:sldId id="258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CC00"/>
    <a:srgbClr val="FFA7A7"/>
    <a:srgbClr val="ECA2C7"/>
    <a:srgbClr val="D6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A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160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00" b="1" spc="-45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Pr</a:t>
            </a:r>
            <a:r>
              <a:rPr lang="en-US" altLang="ko-KR" sz="8200" b="1" spc="-45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esen</a:t>
            </a:r>
            <a:r>
              <a:rPr lang="en-US" altLang="ko-KR" sz="8200" b="1" spc="-450" dirty="0" smtClean="0">
                <a:solidFill>
                  <a:srgbClr val="FF7C80">
                    <a:alpha val="98000"/>
                  </a:srgbClr>
                </a:solidFill>
                <a:ea typeface="맑은 고딕" panose="020B0503020000020004" pitchFamily="50" charset="-127"/>
              </a:rPr>
              <a:t>ta</a:t>
            </a:r>
            <a:r>
              <a:rPr lang="en-US" altLang="ko-KR" sz="8200" b="1" spc="-45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tio</a:t>
            </a:r>
            <a:r>
              <a:rPr lang="en-US" altLang="ko-KR" sz="8200" b="1" spc="-450" dirty="0" smtClean="0">
                <a:solidFill>
                  <a:srgbClr val="FF7C80">
                    <a:alpha val="97000"/>
                  </a:srgbClr>
                </a:solidFill>
                <a:ea typeface="맑은 고딕" panose="020B0503020000020004" pitchFamily="50" charset="-127"/>
              </a:rPr>
              <a:t>n</a:t>
            </a:r>
            <a:endParaRPr lang="ko-KR" altLang="en-US" sz="8200" b="1" spc="-450" dirty="0">
              <a:solidFill>
                <a:srgbClr val="FF7C80">
                  <a:alpha val="97000"/>
                </a:srgbClr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-140052" y="-171400"/>
            <a:ext cx="1212814" cy="1208370"/>
            <a:chOff x="-140052" y="-171400"/>
            <a:chExt cx="1212814" cy="1208370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51720" y="3292159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한동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매칭팀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</a:rPr>
              <a:t>차 시연회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4 -0.16805 L 4.16667E-6 7.4074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" y="952486"/>
            <a:ext cx="3331291" cy="5552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5976" y="3082230"/>
            <a:ext cx="447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최대 인원이</a:t>
            </a:r>
            <a:endParaRPr lang="en-US" altLang="ko-KR" dirty="0" smtClean="0"/>
          </a:p>
          <a:p>
            <a:r>
              <a:rPr lang="ko-KR" altLang="en-US" dirty="0" smtClean="0"/>
              <a:t> 현재 인원과 같으면 입장 불가하게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김신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백종현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55976" y="308223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0" y="1081920"/>
            <a:ext cx="3175969" cy="52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35896" y="270892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시연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9500" y="23477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추후 계획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1600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118" y="1531001"/>
            <a:ext cx="665066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푸시알림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채팅방에서</a:t>
            </a:r>
            <a:r>
              <a:rPr lang="ko-KR" altLang="en-US" dirty="0"/>
              <a:t> 상세정보 페이지 넘어가기 구현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마감시간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몇 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시간 전</a:t>
            </a:r>
            <a:r>
              <a:rPr lang="en-US" altLang="ko-KR" dirty="0" smtClean="0"/>
              <a:t>…)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문의하기 텍스트폼필드로 구현해서 </a:t>
            </a:r>
            <a:r>
              <a:rPr lang="en-US" altLang="ko-KR" dirty="0"/>
              <a:t>firebase </a:t>
            </a:r>
            <a:r>
              <a:rPr lang="en-US" altLang="ko-KR" dirty="0" err="1"/>
              <a:t>cloudstore</a:t>
            </a:r>
            <a:r>
              <a:rPr lang="ko-KR" altLang="en-US" dirty="0"/>
              <a:t>에 저장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로고 디자인 받아서 넣고 전체적인 </a:t>
            </a:r>
            <a:r>
              <a:rPr lang="en-US" altLang="ko-KR" dirty="0"/>
              <a:t>UI </a:t>
            </a:r>
            <a:r>
              <a:rPr lang="ko-KR" altLang="en-US" dirty="0"/>
              <a:t>수정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플레이스토어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앱스토어 출시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베타 </a:t>
            </a:r>
            <a:r>
              <a:rPr lang="ko-KR" altLang="en-US" dirty="0"/>
              <a:t>테스트 </a:t>
            </a:r>
            <a:r>
              <a:rPr lang="ko-KR" altLang="en-US" dirty="0" smtClean="0"/>
              <a:t>진행하기 등등</a:t>
            </a:r>
            <a:r>
              <a:rPr lang="en-US" altLang="ko-KR" dirty="0" smtClean="0"/>
              <a:t>….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9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2751891"/>
            <a:ext cx="53285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T</a:t>
            </a:r>
            <a:r>
              <a:rPr lang="en-US" altLang="ko-KR" sz="8200" b="1" spc="-500" dirty="0" smtClean="0">
                <a:solidFill>
                  <a:schemeClr val="bg1">
                    <a:alpha val="98000"/>
                  </a:schemeClr>
                </a:solidFill>
                <a:ea typeface="맑은 고딕" panose="020B0503020000020004" pitchFamily="50" charset="-127"/>
              </a:rPr>
              <a:t>ha</a:t>
            </a:r>
            <a:r>
              <a:rPr lang="en-US" altLang="ko-KR" sz="8200" b="1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nk</a:t>
            </a:r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8200" b="1" spc="-50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Y</a:t>
            </a:r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ou</a:t>
            </a:r>
            <a:endParaRPr lang="ko-KR" altLang="en-US" sz="8200" b="1" spc="-500" dirty="0">
              <a:solidFill>
                <a:srgbClr val="FF7C80">
                  <a:alpha val="97000"/>
                </a:srgbClr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6200000">
            <a:off x="6537920" y="3645025"/>
            <a:ext cx="914400" cy="914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>
            <a:off x="6660232" y="3770842"/>
            <a:ext cx="792000" cy="792000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1684809" y="2295158"/>
            <a:ext cx="914400" cy="917817"/>
            <a:chOff x="3081536" y="1286959"/>
            <a:chExt cx="914400" cy="917817"/>
          </a:xfrm>
        </p:grpSpPr>
        <p:sp>
          <p:nvSpPr>
            <p:cNvPr id="24" name="직각 삼각형 23"/>
            <p:cNvSpPr/>
            <p:nvPr/>
          </p:nvSpPr>
          <p:spPr>
            <a:xfrm rot="16200000">
              <a:off x="3081536" y="1286959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6200000">
              <a:off x="3203848" y="1412776"/>
              <a:ext cx="792000" cy="792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-140052" y="-171400"/>
            <a:ext cx="1212814" cy="1208370"/>
            <a:chOff x="-140052" y="-171400"/>
            <a:chExt cx="1212814" cy="120837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1930" y="463930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00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8200" spc="-50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8200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d</a:t>
            </a:r>
            <a:r>
              <a:rPr lang="en-US" altLang="ko-KR" sz="8200" spc="-50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ex</a:t>
            </a:r>
            <a:endParaRPr lang="ko-KR" altLang="en-US" sz="8200" spc="-500" dirty="0">
              <a:solidFill>
                <a:schemeClr val="bg1">
                  <a:alpha val="97000"/>
                </a:schemeClr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78365" y="2175247"/>
            <a:ext cx="2406820" cy="461665"/>
            <a:chOff x="1178365" y="2175247"/>
            <a:chExt cx="2406820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612850" y="2175247"/>
              <a:ext cx="1972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변경사항 소개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rot="16200000">
              <a:off x="1178365" y="2180747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6200000">
              <a:off x="1239031" y="2240903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91680" y="2852936"/>
            <a:ext cx="1198876" cy="461665"/>
            <a:chOff x="2064307" y="3723880"/>
            <a:chExt cx="1198876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2509130" y="3723880"/>
              <a:ext cx="754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시연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rot="16200000">
              <a:off x="2064307" y="3764923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6200000">
              <a:off x="2124973" y="3825079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23728" y="3680567"/>
            <a:ext cx="1837433" cy="461665"/>
            <a:chOff x="2496355" y="4551511"/>
            <a:chExt cx="1837433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2930840" y="455151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추후 계획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rot="16200000">
              <a:off x="2496355" y="4557011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5" name="직각 삼각형 24"/>
            <p:cNvSpPr/>
            <p:nvPr/>
          </p:nvSpPr>
          <p:spPr>
            <a:xfrm rot="16200000">
              <a:off x="2557021" y="4617167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4 -0.16805 L 4.16667E-6 7.4074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128" y="227125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이름 결정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!!!!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1243064"/>
            <a:ext cx="4680520" cy="453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-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한동만나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-H-Connection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-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한동모아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ko-KR" sz="2800" dirty="0" smtClean="0">
                <a:solidFill>
                  <a:schemeClr val="bg1"/>
                </a:solidFill>
              </a:rPr>
              <a:t>VVVVVV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-</a:t>
            </a:r>
            <a:r>
              <a:rPr lang="ko-KR" altLang="en-US" sz="2800" dirty="0" smtClean="0">
                <a:solidFill>
                  <a:schemeClr val="bg1"/>
                </a:solidFill>
              </a:rPr>
              <a:t>링크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-H-</a:t>
            </a:r>
            <a:r>
              <a:rPr lang="ko-KR" altLang="en-US" sz="2800" dirty="0" smtClean="0">
                <a:solidFill>
                  <a:schemeClr val="bg1"/>
                </a:solidFill>
              </a:rPr>
              <a:t>만나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-H-Link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-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한동매칭앱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128" y="227125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김신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99565"/>
            <a:ext cx="3094315" cy="5157192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3779912" y="3198259"/>
            <a:ext cx="1080120" cy="64807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25" y="1283274"/>
            <a:ext cx="3225057" cy="5375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128" y="227125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김신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3995936" y="3196561"/>
            <a:ext cx="1080120" cy="64807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7698"/>
            <a:ext cx="3268359" cy="544726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59" y="1058122"/>
            <a:ext cx="3245641" cy="54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34709"/>
            <a:ext cx="3043629" cy="5072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" r="5331" b="2123"/>
          <a:stretch/>
        </p:blipFill>
        <p:spPr>
          <a:xfrm>
            <a:off x="375947" y="6103243"/>
            <a:ext cx="3063218" cy="494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이은지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8" y="925219"/>
            <a:ext cx="3209852" cy="53497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3" y="952486"/>
            <a:ext cx="3224064" cy="53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백주원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65858" y="1444829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내의 체크박스를</a:t>
            </a:r>
            <a:endParaRPr lang="en-US" altLang="ko-KR" dirty="0" smtClean="0"/>
          </a:p>
          <a:p>
            <a:r>
              <a:rPr lang="ko-KR" altLang="en-US" dirty="0" smtClean="0"/>
              <a:t>방장을 제외한 모든 사람이 클릭해야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방장이 해당 게시물을 삭제할 수 있게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3312368" cy="552061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706679" y="6309320"/>
            <a:ext cx="1008112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8326" y="6220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65858" y="3014489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방장이 나가면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사람이 방장이 되도록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5858" y="4112902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입장 시간 이후의 메시지들만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출력하게 업데이트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" y="952486"/>
            <a:ext cx="3331291" cy="5552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6669" y="2598992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내가 쓴 글의 리스트가 출력되는 페이지를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내가 쓴 글 버튼을 누르면 해당 페이지로 이동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백주원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0899" y="4005843"/>
            <a:ext cx="492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구현되지 않았던 비밀번호 재설정 기능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김신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98 -3.7037E-6 L -1.94444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181</Words>
  <Application>Microsoft Office PowerPoint</Application>
  <PresentationFormat>화면 슬라이드 쇼(4:3)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Windows 사용자</cp:lastModifiedBy>
  <cp:revision>38</cp:revision>
  <dcterms:created xsi:type="dcterms:W3CDTF">2014-05-08T04:47:27Z</dcterms:created>
  <dcterms:modified xsi:type="dcterms:W3CDTF">2021-02-08T07:26:11Z</dcterms:modified>
</cp:coreProperties>
</file>