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0" r:id="rId6"/>
    <p:sldId id="268" r:id="rId7"/>
    <p:sldId id="261" r:id="rId8"/>
    <p:sldId id="262" r:id="rId9"/>
    <p:sldId id="267" r:id="rId10"/>
    <p:sldId id="271" r:id="rId11"/>
    <p:sldId id="272" r:id="rId12"/>
    <p:sldId id="258" r:id="rId13"/>
  </p:sldIdLst>
  <p:sldSz cx="9144000" cy="6858000" type="screen4x3"/>
  <p:notesSz cx="6858000" cy="9144000"/>
  <p:embeddedFontLst>
    <p:embeddedFont>
      <p:font typeface="HY견고딕" panose="02030600000101010101" pitchFamily="18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9999"/>
    <a:srgbClr val="FFCC00"/>
    <a:srgbClr val="FFA7A7"/>
    <a:srgbClr val="ECA2C7"/>
    <a:srgbClr val="D63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9" autoAdjust="0"/>
    <p:restoredTop sz="94660"/>
  </p:normalViewPr>
  <p:slideViewPr>
    <p:cSldViewPr showGuides="1">
      <p:cViewPr varScale="1">
        <p:scale>
          <a:sx n="109" d="100"/>
          <a:sy n="109" d="100"/>
        </p:scale>
        <p:origin x="166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1F00-DFA1-493E-9A3B-209686E1CD0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1D73-5438-4B6F-997B-DF78FD4881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1F00-DFA1-493E-9A3B-209686E1CD0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1D73-5438-4B6F-997B-DF78FD4881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1F00-DFA1-493E-9A3B-209686E1CD0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1D73-5438-4B6F-997B-DF78FD4881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1F00-DFA1-493E-9A3B-209686E1CD0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1D73-5438-4B6F-997B-DF78FD4881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1F00-DFA1-493E-9A3B-209686E1CD0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1D73-5438-4B6F-997B-DF78FD4881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1F00-DFA1-493E-9A3B-209686E1CD0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1D73-5438-4B6F-997B-DF78FD4881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1F00-DFA1-493E-9A3B-209686E1CD0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1D73-5438-4B6F-997B-DF78FD4881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1F00-DFA1-493E-9A3B-209686E1CD0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1D73-5438-4B6F-997B-DF78FD4881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1F00-DFA1-493E-9A3B-209686E1CD0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1D73-5438-4B6F-997B-DF78FD4881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1F00-DFA1-493E-9A3B-209686E1CD0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1D73-5438-4B6F-997B-DF78FD4881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1F00-DFA1-493E-9A3B-209686E1CD0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1D73-5438-4B6F-997B-DF78FD4881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7A7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41F00-DFA1-493E-9A3B-209686E1CD07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B1D73-5438-4B6F-997B-DF78FD48810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971600" y="692696"/>
            <a:ext cx="79928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200" b="1" spc="-450" dirty="0" smtClean="0">
                <a:solidFill>
                  <a:srgbClr val="FF7C80">
                    <a:alpha val="96000"/>
                  </a:srgbClr>
                </a:solidFill>
                <a:ea typeface="맑은 고딕" panose="020B0503020000020004" pitchFamily="50" charset="-127"/>
              </a:rPr>
              <a:t>Pr</a:t>
            </a:r>
            <a:r>
              <a:rPr lang="en-US" altLang="ko-KR" sz="8200" b="1" spc="-450" dirty="0" smtClean="0">
                <a:solidFill>
                  <a:schemeClr val="bg1">
                    <a:alpha val="97000"/>
                  </a:schemeClr>
                </a:solidFill>
                <a:ea typeface="맑은 고딕" panose="020B0503020000020004" pitchFamily="50" charset="-127"/>
              </a:rPr>
              <a:t>esen</a:t>
            </a:r>
            <a:r>
              <a:rPr lang="en-US" altLang="ko-KR" sz="8200" b="1" spc="-450" dirty="0" smtClean="0">
                <a:solidFill>
                  <a:srgbClr val="FF7C80">
                    <a:alpha val="98000"/>
                  </a:srgbClr>
                </a:solidFill>
                <a:ea typeface="맑은 고딕" panose="020B0503020000020004" pitchFamily="50" charset="-127"/>
              </a:rPr>
              <a:t>ta</a:t>
            </a:r>
            <a:r>
              <a:rPr lang="en-US" altLang="ko-KR" sz="8200" b="1" spc="-450" dirty="0" smtClean="0">
                <a:solidFill>
                  <a:schemeClr val="bg1">
                    <a:alpha val="97000"/>
                  </a:schemeClr>
                </a:solidFill>
                <a:ea typeface="맑은 고딕" panose="020B0503020000020004" pitchFamily="50" charset="-127"/>
              </a:rPr>
              <a:t>tio</a:t>
            </a:r>
            <a:r>
              <a:rPr lang="en-US" altLang="ko-KR" sz="8200" b="1" spc="-450" dirty="0" smtClean="0">
                <a:solidFill>
                  <a:srgbClr val="FF7C80">
                    <a:alpha val="97000"/>
                  </a:srgbClr>
                </a:solidFill>
                <a:ea typeface="맑은 고딕" panose="020B0503020000020004" pitchFamily="50" charset="-127"/>
              </a:rPr>
              <a:t>n</a:t>
            </a:r>
            <a:endParaRPr lang="ko-KR" altLang="en-US" sz="8200" b="1" spc="-450" dirty="0">
              <a:solidFill>
                <a:srgbClr val="FF7C80">
                  <a:alpha val="97000"/>
                </a:srgbClr>
              </a:solidFill>
              <a:ea typeface="맑은 고딕" panose="020B0503020000020004" pitchFamily="50" charset="-127"/>
            </a:endParaRPr>
          </a:p>
        </p:txBody>
      </p:sp>
      <p:sp>
        <p:nvSpPr>
          <p:cNvPr id="17" name="직각 삼각형 16"/>
          <p:cNvSpPr/>
          <p:nvPr/>
        </p:nvSpPr>
        <p:spPr>
          <a:xfrm rot="16200000">
            <a:off x="6435080" y="4149080"/>
            <a:ext cx="2708920" cy="27089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각 삼각형 47"/>
          <p:cNvSpPr/>
          <p:nvPr/>
        </p:nvSpPr>
        <p:spPr>
          <a:xfrm rot="16200000">
            <a:off x="6660232" y="4374232"/>
            <a:ext cx="2483768" cy="2483768"/>
          </a:xfrm>
          <a:prstGeom prst="rtTriangl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51720" y="3292159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</a:rPr>
              <a:t>한동</a:t>
            </a:r>
            <a:r>
              <a:rPr lang="ko-KR" altLang="en-US" sz="3600" dirty="0" smtClean="0">
                <a:solidFill>
                  <a:schemeClr val="bg1"/>
                </a:solidFill>
              </a:rPr>
              <a:t> </a:t>
            </a:r>
            <a:r>
              <a:rPr lang="ko-KR" altLang="en-US" sz="3600" dirty="0" err="1" smtClean="0">
                <a:solidFill>
                  <a:schemeClr val="bg1"/>
                </a:solidFill>
              </a:rPr>
              <a:t>매칭팀</a:t>
            </a:r>
            <a:r>
              <a:rPr lang="ko-KR" altLang="en-US" sz="3600" dirty="0" smtClean="0">
                <a:solidFill>
                  <a:schemeClr val="bg1"/>
                </a:solidFill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</a:rPr>
              <a:t>3</a:t>
            </a:r>
            <a:r>
              <a:rPr lang="ko-KR" altLang="en-US" sz="3600" dirty="0" smtClean="0">
                <a:solidFill>
                  <a:schemeClr val="bg1"/>
                </a:solidFill>
              </a:rPr>
              <a:t>차 </a:t>
            </a:r>
            <a:r>
              <a:rPr lang="ko-KR" altLang="en-US" sz="3600" dirty="0" smtClean="0">
                <a:solidFill>
                  <a:schemeClr val="bg1"/>
                </a:solidFill>
              </a:rPr>
              <a:t>시연회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49883" y="6381328"/>
            <a:ext cx="287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작성자 </a:t>
            </a:r>
            <a:r>
              <a:rPr lang="en-US" altLang="ko-KR" dirty="0" smtClean="0"/>
              <a:t>: 21700340 </a:t>
            </a:r>
            <a:r>
              <a:rPr lang="ko-KR" altLang="en-US" dirty="0" smtClean="0"/>
              <a:t>백주원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각 삼각형 16"/>
          <p:cNvSpPr/>
          <p:nvPr/>
        </p:nvSpPr>
        <p:spPr>
          <a:xfrm rot="16200000">
            <a:off x="6435080" y="4149080"/>
            <a:ext cx="2708920" cy="27089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각 삼각형 47"/>
          <p:cNvSpPr/>
          <p:nvPr/>
        </p:nvSpPr>
        <p:spPr>
          <a:xfrm rot="16200000">
            <a:off x="6660232" y="4374232"/>
            <a:ext cx="2483768" cy="2483768"/>
          </a:xfrm>
          <a:prstGeom prst="rtTriangl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635896" y="2708920"/>
            <a:ext cx="18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</a:rPr>
              <a:t>시연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14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16200000">
            <a:off x="6435080" y="4149080"/>
            <a:ext cx="2708920" cy="27089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6660232" y="4374232"/>
            <a:ext cx="2483768" cy="2483768"/>
          </a:xfrm>
          <a:prstGeom prst="rtTriangl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19414" y="125576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추후 계획</a:t>
            </a:r>
            <a:r>
              <a:rPr lang="en-US" altLang="ko-KR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(</a:t>
            </a:r>
            <a:r>
              <a:rPr lang="ko-KR" altLang="en-US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남아있는 것</a:t>
            </a:r>
            <a:r>
              <a:rPr lang="en-US" altLang="ko-KR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)</a:t>
            </a:r>
            <a:endParaRPr lang="ko-KR" altLang="en-US" sz="4800" spc="-500" dirty="0">
              <a:solidFill>
                <a:srgbClr val="FF7C80">
                  <a:alpha val="97000"/>
                </a:srgbClr>
              </a:solidFill>
              <a:latin typeface="+mn-ea"/>
            </a:endParaRPr>
          </a:p>
        </p:txBody>
      </p:sp>
      <p:grpSp>
        <p:nvGrpSpPr>
          <p:cNvPr id="2" name="그룹 13"/>
          <p:cNvGrpSpPr/>
          <p:nvPr/>
        </p:nvGrpSpPr>
        <p:grpSpPr>
          <a:xfrm rot="18900000">
            <a:off x="-2925" y="-63583"/>
            <a:ext cx="1212814" cy="1208370"/>
            <a:chOff x="-140052" y="-171400"/>
            <a:chExt cx="1212814" cy="120837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-140052" y="-171400"/>
              <a:ext cx="1080000" cy="10800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820762" y="784970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74882" y="841592"/>
              <a:ext cx="144000" cy="144000"/>
            </a:xfrm>
            <a:prstGeom prst="ellipse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538406" y="1192835"/>
            <a:ext cx="787728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24292E"/>
                </a:solidFill>
                <a:latin typeface="HY견고딕"/>
              </a:rPr>
              <a:t>남아있는 단계</a:t>
            </a:r>
            <a:endParaRPr lang="en-US" altLang="ko-KR" dirty="0" smtClean="0">
              <a:solidFill>
                <a:srgbClr val="24292E"/>
              </a:solidFill>
              <a:latin typeface="HY견고딕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92E"/>
              </a:solidFill>
              <a:latin typeface="HY견고딕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24292E"/>
                </a:solidFill>
                <a:latin typeface="HY견고딕"/>
              </a:rPr>
              <a:t>푸시알림기능</a:t>
            </a:r>
            <a:r>
              <a:rPr lang="ko-KR" altLang="en-US" dirty="0" smtClean="0">
                <a:solidFill>
                  <a:srgbClr val="24292E"/>
                </a:solidFill>
                <a:latin typeface="HY견고딕"/>
              </a:rPr>
              <a:t> 구현</a:t>
            </a:r>
            <a:endParaRPr lang="en-US" altLang="ko-KR" dirty="0" smtClean="0">
              <a:solidFill>
                <a:srgbClr val="24292E"/>
              </a:solidFill>
              <a:latin typeface="HY견고딕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24292E"/>
                </a:solidFill>
                <a:latin typeface="HY견고딕"/>
              </a:rPr>
              <a:t>디자이너 고용해서 로고 만들고 적용하기</a:t>
            </a:r>
            <a:endParaRPr lang="ko-KR" altLang="en-US" dirty="0">
              <a:solidFill>
                <a:srgbClr val="24292E"/>
              </a:solidFill>
              <a:latin typeface="HY견고딕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24292E"/>
                </a:solidFill>
                <a:latin typeface="HY견고딕"/>
              </a:rPr>
              <a:t>플레이스토어</a:t>
            </a:r>
            <a:r>
              <a:rPr lang="en-US" altLang="ko-KR" dirty="0" smtClean="0">
                <a:solidFill>
                  <a:srgbClr val="24292E"/>
                </a:solidFill>
                <a:latin typeface="HY견고딕"/>
              </a:rPr>
              <a:t>, </a:t>
            </a:r>
            <a:r>
              <a:rPr lang="ko-KR" altLang="en-US" dirty="0" smtClean="0">
                <a:solidFill>
                  <a:srgbClr val="24292E"/>
                </a:solidFill>
                <a:latin typeface="HY견고딕"/>
              </a:rPr>
              <a:t>앱스토어 출시</a:t>
            </a:r>
            <a:endParaRPr lang="en-US" altLang="ko-KR" dirty="0" smtClean="0">
              <a:solidFill>
                <a:srgbClr val="24292E"/>
              </a:solidFill>
              <a:latin typeface="HY견고딕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92E"/>
              </a:solidFill>
              <a:latin typeface="HY견고딕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24292E"/>
                </a:solidFill>
                <a:latin typeface="HY견고딕"/>
              </a:rPr>
              <a:t>-</a:t>
            </a:r>
            <a:r>
              <a:rPr lang="ko-KR" altLang="en-US" dirty="0" smtClean="0">
                <a:solidFill>
                  <a:srgbClr val="24292E"/>
                </a:solidFill>
                <a:latin typeface="HY견고딕"/>
              </a:rPr>
              <a:t>푸시 </a:t>
            </a:r>
            <a:r>
              <a:rPr lang="ko-KR" altLang="en-US" dirty="0" err="1" smtClean="0">
                <a:solidFill>
                  <a:srgbClr val="24292E"/>
                </a:solidFill>
                <a:latin typeface="HY견고딕"/>
              </a:rPr>
              <a:t>알림기능은</a:t>
            </a:r>
            <a:r>
              <a:rPr lang="ko-KR" altLang="en-US" dirty="0" smtClean="0">
                <a:solidFill>
                  <a:srgbClr val="24292E"/>
                </a:solidFill>
                <a:latin typeface="HY견고딕"/>
              </a:rPr>
              <a:t> 휴식을 조금 취하면서 공부를 해볼 예정</a:t>
            </a:r>
            <a:r>
              <a:rPr lang="en-US" altLang="ko-KR" dirty="0" smtClean="0">
                <a:solidFill>
                  <a:srgbClr val="24292E"/>
                </a:solidFill>
                <a:latin typeface="HY견고딕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24292E"/>
                </a:solidFill>
                <a:latin typeface="HY견고딕"/>
              </a:rPr>
              <a:t>-</a:t>
            </a:r>
            <a:r>
              <a:rPr lang="ko-KR" altLang="en-US" dirty="0" smtClean="0">
                <a:solidFill>
                  <a:srgbClr val="24292E"/>
                </a:solidFill>
                <a:latin typeface="HY견고딕"/>
              </a:rPr>
              <a:t>디자이너 고용은 완료된 상태</a:t>
            </a:r>
            <a:r>
              <a:rPr lang="en-US" altLang="ko-KR" dirty="0" smtClean="0">
                <a:solidFill>
                  <a:srgbClr val="24292E"/>
                </a:solidFill>
                <a:latin typeface="HY견고딕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24292E"/>
                </a:solidFill>
                <a:latin typeface="HY견고딕"/>
              </a:rPr>
              <a:t>-</a:t>
            </a:r>
            <a:r>
              <a:rPr lang="ko-KR" altLang="en-US" dirty="0" err="1" smtClean="0">
                <a:solidFill>
                  <a:srgbClr val="24292E"/>
                </a:solidFill>
                <a:latin typeface="HY견고딕"/>
              </a:rPr>
              <a:t>푸시알림</a:t>
            </a:r>
            <a:r>
              <a:rPr lang="ko-KR" altLang="en-US" dirty="0" smtClean="0">
                <a:solidFill>
                  <a:srgbClr val="24292E"/>
                </a:solidFill>
                <a:latin typeface="HY견고딕"/>
              </a:rPr>
              <a:t> 기능을 </a:t>
            </a:r>
            <a:r>
              <a:rPr lang="ko-KR" altLang="en-US" dirty="0" err="1" smtClean="0">
                <a:solidFill>
                  <a:srgbClr val="24292E"/>
                </a:solidFill>
                <a:latin typeface="HY견고딕"/>
              </a:rPr>
              <a:t>완성하는대로</a:t>
            </a:r>
            <a:r>
              <a:rPr lang="ko-KR" altLang="en-US" dirty="0" smtClean="0">
                <a:solidFill>
                  <a:srgbClr val="24292E"/>
                </a:solidFill>
                <a:latin typeface="HY견고딕"/>
              </a:rPr>
              <a:t> 플레이스토어</a:t>
            </a:r>
            <a:r>
              <a:rPr lang="en-US" altLang="ko-KR" dirty="0" smtClean="0">
                <a:solidFill>
                  <a:srgbClr val="24292E"/>
                </a:solidFill>
                <a:latin typeface="HY견고딕"/>
              </a:rPr>
              <a:t>, </a:t>
            </a:r>
            <a:r>
              <a:rPr lang="ko-KR" altLang="en-US" dirty="0" smtClean="0">
                <a:solidFill>
                  <a:srgbClr val="24292E"/>
                </a:solidFill>
                <a:latin typeface="HY견고딕"/>
              </a:rPr>
              <a:t>앱스토어에 </a:t>
            </a:r>
            <a:r>
              <a:rPr lang="ko-KR" altLang="en-US" dirty="0" err="1" smtClean="0">
                <a:solidFill>
                  <a:srgbClr val="24292E"/>
                </a:solidFill>
                <a:latin typeface="HY견고딕"/>
              </a:rPr>
              <a:t>출시예정</a:t>
            </a:r>
            <a:r>
              <a:rPr lang="en-US" altLang="ko-KR" dirty="0" smtClean="0">
                <a:solidFill>
                  <a:srgbClr val="24292E"/>
                </a:solidFill>
                <a:latin typeface="HY견고딕"/>
              </a:rPr>
              <a:t>. </a:t>
            </a:r>
            <a:endParaRPr lang="en-US" altLang="ko-KR" dirty="0" smtClean="0">
              <a:solidFill>
                <a:srgbClr val="24292E"/>
              </a:solidFill>
              <a:latin typeface="HY견고딕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rgbClr val="24292E"/>
              </a:solidFill>
              <a:latin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81690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7704" y="2751891"/>
            <a:ext cx="532859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200" b="1" spc="-500" dirty="0" smtClean="0">
                <a:solidFill>
                  <a:srgbClr val="FF7C80">
                    <a:alpha val="96000"/>
                  </a:srgbClr>
                </a:solidFill>
                <a:ea typeface="맑은 고딕" panose="020B0503020000020004" pitchFamily="50" charset="-127"/>
              </a:rPr>
              <a:t>T</a:t>
            </a:r>
            <a:r>
              <a:rPr lang="en-US" altLang="ko-KR" sz="8200" b="1" spc="-500" dirty="0" smtClean="0">
                <a:solidFill>
                  <a:schemeClr val="bg1">
                    <a:alpha val="98000"/>
                  </a:schemeClr>
                </a:solidFill>
                <a:ea typeface="맑은 고딕" panose="020B0503020000020004" pitchFamily="50" charset="-127"/>
              </a:rPr>
              <a:t>ha</a:t>
            </a:r>
            <a:r>
              <a:rPr lang="en-US" altLang="ko-KR" sz="8200" b="1" spc="-500" dirty="0" smtClean="0">
                <a:solidFill>
                  <a:srgbClr val="FF7C80"/>
                </a:solidFill>
                <a:ea typeface="맑은 고딕" panose="020B0503020000020004" pitchFamily="50" charset="-127"/>
              </a:rPr>
              <a:t>nk</a:t>
            </a:r>
            <a:r>
              <a:rPr lang="en-US" altLang="ko-KR" sz="8200" b="1" spc="-500" dirty="0" smtClean="0">
                <a:solidFill>
                  <a:srgbClr val="FF7C80">
                    <a:alpha val="96000"/>
                  </a:srgbClr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8200" b="1" spc="-500" dirty="0" smtClean="0">
                <a:solidFill>
                  <a:schemeClr val="bg1"/>
                </a:solidFill>
                <a:ea typeface="맑은 고딕" panose="020B0503020000020004" pitchFamily="50" charset="-127"/>
              </a:rPr>
              <a:t>Y</a:t>
            </a:r>
            <a:r>
              <a:rPr lang="en-US" altLang="ko-KR" sz="8200" b="1" spc="-500" dirty="0" smtClean="0">
                <a:solidFill>
                  <a:srgbClr val="FF7C80">
                    <a:alpha val="96000"/>
                  </a:srgbClr>
                </a:solidFill>
                <a:ea typeface="맑은 고딕" panose="020B0503020000020004" pitchFamily="50" charset="-127"/>
              </a:rPr>
              <a:t>ou</a:t>
            </a:r>
            <a:endParaRPr lang="ko-KR" altLang="en-US" sz="8200" b="1" spc="-500" dirty="0">
              <a:solidFill>
                <a:srgbClr val="FF7C80">
                  <a:alpha val="97000"/>
                </a:srgbClr>
              </a:solidFill>
              <a:ea typeface="맑은 고딕" panose="020B0503020000020004" pitchFamily="50" charset="-127"/>
            </a:endParaRPr>
          </a:p>
        </p:txBody>
      </p:sp>
      <p:sp>
        <p:nvSpPr>
          <p:cNvPr id="17" name="직각 삼각형 16"/>
          <p:cNvSpPr/>
          <p:nvPr/>
        </p:nvSpPr>
        <p:spPr>
          <a:xfrm rot="16200000">
            <a:off x="6537920" y="3645025"/>
            <a:ext cx="914400" cy="9144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/>
          <p:cNvSpPr/>
          <p:nvPr/>
        </p:nvSpPr>
        <p:spPr>
          <a:xfrm rot="16200000">
            <a:off x="6660232" y="3770842"/>
            <a:ext cx="792000" cy="792000"/>
          </a:xfrm>
          <a:prstGeom prst="rtTriangl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 rot="10800000">
            <a:off x="1684809" y="2295158"/>
            <a:ext cx="914400" cy="917817"/>
            <a:chOff x="3081536" y="1286959"/>
            <a:chExt cx="914400" cy="917817"/>
          </a:xfrm>
        </p:grpSpPr>
        <p:sp>
          <p:nvSpPr>
            <p:cNvPr id="24" name="직각 삼각형 23"/>
            <p:cNvSpPr/>
            <p:nvPr/>
          </p:nvSpPr>
          <p:spPr>
            <a:xfrm rot="16200000">
              <a:off x="3081536" y="1286959"/>
              <a:ext cx="914400" cy="9144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/>
            <p:cNvSpPr/>
            <p:nvPr/>
          </p:nvSpPr>
          <p:spPr>
            <a:xfrm rot="16200000">
              <a:off x="3203848" y="1412776"/>
              <a:ext cx="792000" cy="792000"/>
            </a:xfrm>
            <a:prstGeom prst="rtTriangl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-140052" y="-171400"/>
            <a:ext cx="1212814" cy="1208370"/>
            <a:chOff x="-140052" y="-171400"/>
            <a:chExt cx="1212814" cy="120837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-140052" y="-171400"/>
              <a:ext cx="1080000" cy="10800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타원 4"/>
            <p:cNvSpPr/>
            <p:nvPr/>
          </p:nvSpPr>
          <p:spPr>
            <a:xfrm>
              <a:off x="820762" y="784970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874882" y="841592"/>
              <a:ext cx="144000" cy="144000"/>
            </a:xfrm>
            <a:prstGeom prst="ellipse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01930" y="463930"/>
            <a:ext cx="79928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200" spc="-500" dirty="0" smtClean="0">
                <a:solidFill>
                  <a:srgbClr val="FF7C80"/>
                </a:solidFill>
                <a:ea typeface="맑은 고딕" panose="020B0503020000020004" pitchFamily="50" charset="-127"/>
              </a:rPr>
              <a:t>I</a:t>
            </a:r>
            <a:r>
              <a:rPr lang="en-US" altLang="ko-KR" sz="8200" spc="-500" dirty="0" smtClean="0">
                <a:solidFill>
                  <a:schemeClr val="bg1">
                    <a:alpha val="97000"/>
                  </a:schemeClr>
                </a:solidFill>
                <a:ea typeface="맑은 고딕" panose="020B0503020000020004" pitchFamily="50" charset="-127"/>
              </a:rPr>
              <a:t>n</a:t>
            </a:r>
            <a:r>
              <a:rPr lang="en-US" altLang="ko-KR" sz="8200" spc="-500" dirty="0" smtClean="0">
                <a:solidFill>
                  <a:srgbClr val="FF7C80"/>
                </a:solidFill>
                <a:ea typeface="맑은 고딕" panose="020B0503020000020004" pitchFamily="50" charset="-127"/>
              </a:rPr>
              <a:t>d</a:t>
            </a:r>
            <a:r>
              <a:rPr lang="en-US" altLang="ko-KR" sz="8200" spc="-500" dirty="0" smtClean="0">
                <a:solidFill>
                  <a:schemeClr val="bg1">
                    <a:alpha val="97000"/>
                  </a:schemeClr>
                </a:solidFill>
                <a:ea typeface="맑은 고딕" panose="020B0503020000020004" pitchFamily="50" charset="-127"/>
              </a:rPr>
              <a:t>ex</a:t>
            </a:r>
            <a:endParaRPr lang="ko-KR" altLang="en-US" sz="8200" spc="-500" dirty="0">
              <a:solidFill>
                <a:schemeClr val="bg1">
                  <a:alpha val="97000"/>
                </a:schemeClr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178365" y="2175247"/>
            <a:ext cx="2406820" cy="461665"/>
            <a:chOff x="1178365" y="2175247"/>
            <a:chExt cx="2406820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612850" y="2175247"/>
              <a:ext cx="19723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180" dirty="0" smtClean="0">
                  <a:solidFill>
                    <a:srgbClr val="FF7C80">
                      <a:alpha val="97000"/>
                    </a:srgbClr>
                  </a:solidFill>
                  <a:latin typeface="+mn-ea"/>
                </a:rPr>
                <a:t>변경사항 소개</a:t>
              </a:r>
              <a:endParaRPr lang="ko-KR" altLang="en-US" sz="2400" spc="-180" dirty="0">
                <a:solidFill>
                  <a:srgbClr val="FF7C80">
                    <a:alpha val="97000"/>
                  </a:srgbClr>
                </a:solidFill>
                <a:latin typeface="+mn-ea"/>
              </a:endParaRPr>
            </a:p>
          </p:txBody>
        </p:sp>
        <p:sp>
          <p:nvSpPr>
            <p:cNvPr id="15" name="직각 삼각형 14"/>
            <p:cNvSpPr/>
            <p:nvPr/>
          </p:nvSpPr>
          <p:spPr>
            <a:xfrm rot="16200000">
              <a:off x="1178365" y="2180747"/>
              <a:ext cx="384157" cy="38415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16" name="직각 삼각형 15"/>
            <p:cNvSpPr/>
            <p:nvPr/>
          </p:nvSpPr>
          <p:spPr>
            <a:xfrm rot="16200000">
              <a:off x="1239031" y="2240903"/>
              <a:ext cx="324000" cy="324000"/>
            </a:xfrm>
            <a:prstGeom prst="rtTriangl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691680" y="2852936"/>
            <a:ext cx="1198876" cy="461665"/>
            <a:chOff x="2064307" y="3723880"/>
            <a:chExt cx="1198876" cy="461665"/>
          </a:xfrm>
        </p:grpSpPr>
        <p:sp>
          <p:nvSpPr>
            <p:cNvPr id="20" name="TextBox 19"/>
            <p:cNvSpPr txBox="1"/>
            <p:nvPr/>
          </p:nvSpPr>
          <p:spPr>
            <a:xfrm>
              <a:off x="2509130" y="3723880"/>
              <a:ext cx="7540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180" dirty="0" smtClean="0">
                  <a:solidFill>
                    <a:srgbClr val="FF7C80">
                      <a:alpha val="97000"/>
                    </a:srgbClr>
                  </a:solidFill>
                  <a:latin typeface="+mn-ea"/>
                </a:rPr>
                <a:t>시연</a:t>
              </a:r>
              <a:endParaRPr lang="ko-KR" altLang="en-US" sz="2400" spc="-180" dirty="0">
                <a:solidFill>
                  <a:srgbClr val="FF7C80">
                    <a:alpha val="97000"/>
                  </a:srgbClr>
                </a:solidFill>
                <a:latin typeface="+mn-ea"/>
              </a:endParaRPr>
            </a:p>
          </p:txBody>
        </p:sp>
        <p:sp>
          <p:nvSpPr>
            <p:cNvPr id="21" name="직각 삼각형 20"/>
            <p:cNvSpPr/>
            <p:nvPr/>
          </p:nvSpPr>
          <p:spPr>
            <a:xfrm rot="16200000">
              <a:off x="2064307" y="3764923"/>
              <a:ext cx="384157" cy="38415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22" name="직각 삼각형 21"/>
            <p:cNvSpPr/>
            <p:nvPr/>
          </p:nvSpPr>
          <p:spPr>
            <a:xfrm rot="16200000">
              <a:off x="2124973" y="3825079"/>
              <a:ext cx="324000" cy="324000"/>
            </a:xfrm>
            <a:prstGeom prst="rtTriangl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123728" y="3680567"/>
            <a:ext cx="1837433" cy="461665"/>
            <a:chOff x="2496355" y="4551511"/>
            <a:chExt cx="1837433" cy="461665"/>
          </a:xfrm>
        </p:grpSpPr>
        <p:sp>
          <p:nvSpPr>
            <p:cNvPr id="23" name="TextBox 22"/>
            <p:cNvSpPr txBox="1"/>
            <p:nvPr/>
          </p:nvSpPr>
          <p:spPr>
            <a:xfrm>
              <a:off x="2930840" y="4551511"/>
              <a:ext cx="14029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180" dirty="0" smtClean="0">
                  <a:solidFill>
                    <a:srgbClr val="FF7C80">
                      <a:alpha val="97000"/>
                    </a:srgbClr>
                  </a:solidFill>
                  <a:latin typeface="+mn-ea"/>
                </a:rPr>
                <a:t>추후 계획</a:t>
              </a:r>
              <a:endParaRPr lang="ko-KR" altLang="en-US" sz="2400" spc="-180" dirty="0">
                <a:solidFill>
                  <a:srgbClr val="FF7C80">
                    <a:alpha val="97000"/>
                  </a:srgbClr>
                </a:solidFill>
                <a:latin typeface="+mn-ea"/>
              </a:endParaRPr>
            </a:p>
          </p:txBody>
        </p:sp>
        <p:sp>
          <p:nvSpPr>
            <p:cNvPr id="24" name="직각 삼각형 23"/>
            <p:cNvSpPr/>
            <p:nvPr/>
          </p:nvSpPr>
          <p:spPr>
            <a:xfrm rot="16200000">
              <a:off x="2496355" y="4557011"/>
              <a:ext cx="384157" cy="38415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25" name="직각 삼각형 24"/>
            <p:cNvSpPr/>
            <p:nvPr/>
          </p:nvSpPr>
          <p:spPr>
            <a:xfrm rot="16200000">
              <a:off x="2557021" y="4617167"/>
              <a:ext cx="324000" cy="324000"/>
            </a:xfrm>
            <a:prstGeom prst="rtTriangl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16200000">
            <a:off x="6435080" y="4149080"/>
            <a:ext cx="2708920" cy="27089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6660232" y="4374232"/>
            <a:ext cx="2483768" cy="2483768"/>
          </a:xfrm>
          <a:prstGeom prst="rtTriangl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31128" y="227125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변경사항</a:t>
            </a:r>
            <a:r>
              <a:rPr lang="en-US" altLang="ko-KR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(</a:t>
            </a:r>
            <a:r>
              <a:rPr lang="ko-KR" altLang="en-US" sz="4800" spc="-500" dirty="0" err="1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김신</a:t>
            </a:r>
            <a:r>
              <a:rPr lang="en-US" altLang="ko-KR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)</a:t>
            </a:r>
            <a:endParaRPr lang="ko-KR" altLang="en-US" sz="4800" spc="-500" dirty="0">
              <a:solidFill>
                <a:srgbClr val="FF7C80">
                  <a:alpha val="97000"/>
                </a:srgbClr>
              </a:solidFill>
              <a:latin typeface="+mn-ea"/>
            </a:endParaRPr>
          </a:p>
        </p:txBody>
      </p:sp>
      <p:grpSp>
        <p:nvGrpSpPr>
          <p:cNvPr id="14" name="그룹 13"/>
          <p:cNvGrpSpPr/>
          <p:nvPr/>
        </p:nvGrpSpPr>
        <p:grpSpPr>
          <a:xfrm rot="18900000">
            <a:off x="-2925" y="-63583"/>
            <a:ext cx="1212814" cy="1208370"/>
            <a:chOff x="-140052" y="-171400"/>
            <a:chExt cx="1212814" cy="120837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-140052" y="-171400"/>
              <a:ext cx="1080000" cy="10800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820762" y="784970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74882" y="841592"/>
              <a:ext cx="144000" cy="144000"/>
            </a:xfrm>
            <a:prstGeom prst="ellipse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30" y="1265620"/>
            <a:ext cx="2271371" cy="3785619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2627784" y="2568431"/>
            <a:ext cx="856322" cy="36004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389" y="1177808"/>
            <a:ext cx="2482120" cy="3961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16200000">
            <a:off x="6435080" y="4149080"/>
            <a:ext cx="2708920" cy="27089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6660232" y="4374232"/>
            <a:ext cx="2483768" cy="2483768"/>
          </a:xfrm>
          <a:prstGeom prst="rtTriangl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59500" y="81463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-500" dirty="0">
                <a:solidFill>
                  <a:srgbClr val="FF7C80">
                    <a:alpha val="98000"/>
                  </a:srgbClr>
                </a:solidFill>
                <a:latin typeface="+mn-ea"/>
              </a:rPr>
              <a:t>변경사항</a:t>
            </a:r>
            <a:r>
              <a:rPr lang="en-US" altLang="ko-KR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(</a:t>
            </a:r>
            <a:r>
              <a:rPr lang="ko-KR" altLang="en-US" sz="4800" spc="-500" dirty="0" err="1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김신</a:t>
            </a:r>
            <a:r>
              <a:rPr lang="en-US" altLang="ko-KR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)</a:t>
            </a:r>
            <a:endParaRPr lang="ko-KR" altLang="en-US" sz="4800" spc="-500" dirty="0">
              <a:solidFill>
                <a:srgbClr val="FF7C80">
                  <a:alpha val="97000"/>
                </a:srgbClr>
              </a:solidFill>
              <a:latin typeface="+mn-ea"/>
            </a:endParaRPr>
          </a:p>
        </p:txBody>
      </p:sp>
      <p:grpSp>
        <p:nvGrpSpPr>
          <p:cNvPr id="14" name="그룹 13"/>
          <p:cNvGrpSpPr/>
          <p:nvPr/>
        </p:nvGrpSpPr>
        <p:grpSpPr>
          <a:xfrm rot="18900000">
            <a:off x="-2925" y="-63583"/>
            <a:ext cx="1212814" cy="1208370"/>
            <a:chOff x="-140052" y="-171400"/>
            <a:chExt cx="1212814" cy="120837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-140052" y="-171400"/>
              <a:ext cx="1080000" cy="10800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820762" y="784970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74882" y="841592"/>
              <a:ext cx="144000" cy="144000"/>
            </a:xfrm>
            <a:prstGeom prst="ellipse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오른쪽 화살표 2"/>
          <p:cNvSpPr/>
          <p:nvPr/>
        </p:nvSpPr>
        <p:spPr>
          <a:xfrm>
            <a:off x="3089441" y="2422048"/>
            <a:ext cx="703493" cy="442594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56" y="1041003"/>
            <a:ext cx="2232092" cy="37201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8" y="5313808"/>
            <a:ext cx="65918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마감시간 사용여부 선택 가능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현재시간 이전으로 마감시간 </a:t>
            </a:r>
            <a:r>
              <a:rPr lang="ko-KR" altLang="en-US" dirty="0" err="1" smtClean="0"/>
              <a:t>설정시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작성하지 못하게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086" y="1014699"/>
            <a:ext cx="2396015" cy="399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16200000">
            <a:off x="6435080" y="4149080"/>
            <a:ext cx="2708920" cy="27089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6660232" y="4374232"/>
            <a:ext cx="2483768" cy="2483768"/>
          </a:xfrm>
          <a:prstGeom prst="rtTriangl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1181" y="-10620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변경사항</a:t>
            </a:r>
            <a:endParaRPr lang="ko-KR" altLang="en-US" sz="4800" spc="-500" dirty="0">
              <a:solidFill>
                <a:srgbClr val="FF7C80">
                  <a:alpha val="97000"/>
                </a:srgbClr>
              </a:solidFill>
              <a:latin typeface="+mn-ea"/>
            </a:endParaRPr>
          </a:p>
        </p:txBody>
      </p:sp>
      <p:grpSp>
        <p:nvGrpSpPr>
          <p:cNvPr id="2" name="그룹 13"/>
          <p:cNvGrpSpPr/>
          <p:nvPr/>
        </p:nvGrpSpPr>
        <p:grpSpPr>
          <a:xfrm rot="18900000">
            <a:off x="15134" y="-63583"/>
            <a:ext cx="1212814" cy="1208370"/>
            <a:chOff x="-140052" y="-171400"/>
            <a:chExt cx="1212814" cy="120837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-140052" y="-171400"/>
              <a:ext cx="1080000" cy="10800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820762" y="784970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74882" y="841592"/>
              <a:ext cx="144000" cy="144000"/>
            </a:xfrm>
            <a:prstGeom prst="ellipse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93" y="1010270"/>
            <a:ext cx="2452079" cy="35463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" r="5331" b="2123"/>
          <a:stretch/>
        </p:blipFill>
        <p:spPr>
          <a:xfrm>
            <a:off x="650293" y="4556625"/>
            <a:ext cx="2467861" cy="3454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593" y="1095457"/>
            <a:ext cx="2703639" cy="3720689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3204749" y="2955802"/>
            <a:ext cx="682967" cy="265699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2398" y="5138125"/>
            <a:ext cx="5773838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UI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이은지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인원제한 기능 추가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김신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게시글</a:t>
            </a:r>
            <a:r>
              <a:rPr lang="ko-KR" altLang="en-US" dirty="0" smtClean="0"/>
              <a:t> 작성시 업로드한 사진 출력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백주원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16200000">
            <a:off x="6435080" y="4149080"/>
            <a:ext cx="2708920" cy="27089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6660232" y="4374232"/>
            <a:ext cx="2483768" cy="2483768"/>
          </a:xfrm>
          <a:prstGeom prst="rtTriangl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19414" y="125576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-500" dirty="0">
                <a:solidFill>
                  <a:srgbClr val="FF7C80">
                    <a:alpha val="98000"/>
                  </a:srgbClr>
                </a:solidFill>
                <a:latin typeface="+mn-ea"/>
              </a:rPr>
              <a:t>변경사항</a:t>
            </a:r>
            <a:r>
              <a:rPr lang="en-US" altLang="ko-KR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(</a:t>
            </a:r>
            <a:r>
              <a:rPr lang="ko-KR" altLang="en-US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이은지</a:t>
            </a:r>
            <a:r>
              <a:rPr lang="en-US" altLang="ko-KR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)</a:t>
            </a:r>
            <a:endParaRPr lang="ko-KR" altLang="en-US" sz="4800" spc="-500" dirty="0">
              <a:solidFill>
                <a:srgbClr val="FF7C80">
                  <a:alpha val="97000"/>
                </a:srgbClr>
              </a:solidFill>
              <a:latin typeface="+mn-ea"/>
            </a:endParaRPr>
          </a:p>
        </p:txBody>
      </p:sp>
      <p:grpSp>
        <p:nvGrpSpPr>
          <p:cNvPr id="2" name="그룹 13"/>
          <p:cNvGrpSpPr/>
          <p:nvPr/>
        </p:nvGrpSpPr>
        <p:grpSpPr>
          <a:xfrm rot="18900000">
            <a:off x="-2925" y="-63583"/>
            <a:ext cx="1212814" cy="1208370"/>
            <a:chOff x="-140052" y="-171400"/>
            <a:chExt cx="1212814" cy="120837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-140052" y="-171400"/>
              <a:ext cx="1080000" cy="10800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820762" y="784970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74882" y="841592"/>
              <a:ext cx="144000" cy="144000"/>
            </a:xfrm>
            <a:prstGeom prst="ellipse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40" y="1136095"/>
            <a:ext cx="2437631" cy="41704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23" y="1136095"/>
            <a:ext cx="2522824" cy="42047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5536" y="5616115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탭바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카테고리별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출력 가능해짐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788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16200000">
            <a:off x="6435080" y="4149080"/>
            <a:ext cx="2708920" cy="27089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6660232" y="4374232"/>
            <a:ext cx="2483768" cy="2483768"/>
          </a:xfrm>
          <a:prstGeom prst="rtTriangl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19414" y="125576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-500" dirty="0">
                <a:solidFill>
                  <a:srgbClr val="FF7C80">
                    <a:alpha val="98000"/>
                  </a:srgbClr>
                </a:solidFill>
                <a:latin typeface="+mn-ea"/>
              </a:rPr>
              <a:t>변경사항</a:t>
            </a:r>
            <a:r>
              <a:rPr lang="en-US" altLang="ko-KR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(</a:t>
            </a:r>
            <a:r>
              <a:rPr lang="ko-KR" altLang="en-US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백주원</a:t>
            </a:r>
            <a:r>
              <a:rPr lang="en-US" altLang="ko-KR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)</a:t>
            </a:r>
            <a:endParaRPr lang="ko-KR" altLang="en-US" sz="4800" spc="-500" dirty="0">
              <a:solidFill>
                <a:srgbClr val="FF7C80">
                  <a:alpha val="97000"/>
                </a:srgbClr>
              </a:solidFill>
              <a:latin typeface="+mn-ea"/>
            </a:endParaRPr>
          </a:p>
          <a:p>
            <a:endParaRPr lang="ko-KR" altLang="en-US" sz="4800" spc="-500" dirty="0">
              <a:solidFill>
                <a:srgbClr val="FF7C80">
                  <a:alpha val="97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3"/>
          <p:cNvGrpSpPr/>
          <p:nvPr/>
        </p:nvGrpSpPr>
        <p:grpSpPr>
          <a:xfrm rot="18900000">
            <a:off x="-2925" y="-63583"/>
            <a:ext cx="1212814" cy="1208370"/>
            <a:chOff x="-140052" y="-171400"/>
            <a:chExt cx="1212814" cy="120837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-140052" y="-171400"/>
              <a:ext cx="1080000" cy="10800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820762" y="784970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74882" y="841592"/>
              <a:ext cx="144000" cy="144000"/>
            </a:xfrm>
            <a:prstGeom prst="ellipse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865858" y="1444829"/>
            <a:ext cx="43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내의 체크박스를</a:t>
            </a:r>
            <a:endParaRPr lang="en-US" altLang="ko-KR" dirty="0" smtClean="0"/>
          </a:p>
          <a:p>
            <a:r>
              <a:rPr lang="ko-KR" altLang="en-US" dirty="0" smtClean="0"/>
              <a:t>방장을 제외한 모든 사람이 클릭해야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방장이 해당 게시물을 삭제할 수 있게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3312368" cy="5520613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3706679" y="6309320"/>
            <a:ext cx="1008112" cy="192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48326" y="62206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65858" y="3014489"/>
            <a:ext cx="3583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방장이 나가면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다른 사람이 방장이 되도록 </a:t>
            </a:r>
            <a:r>
              <a:rPr lang="ko-KR" altLang="en-US" dirty="0" err="1" smtClean="0"/>
              <a:t>만듬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65858" y="4112902"/>
            <a:ext cx="3376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입장 시간 이후의 메시지들만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출력하게 업데이트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16200000">
            <a:off x="6435080" y="4149080"/>
            <a:ext cx="2708920" cy="27089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6660232" y="4374232"/>
            <a:ext cx="2483768" cy="2483768"/>
          </a:xfrm>
          <a:prstGeom prst="rtTriangl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19414" y="125576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변경사항</a:t>
            </a:r>
            <a:endParaRPr lang="ko-KR" altLang="en-US" sz="4800" spc="-500" dirty="0">
              <a:solidFill>
                <a:srgbClr val="FF7C80">
                  <a:alpha val="97000"/>
                </a:srgbClr>
              </a:solidFill>
              <a:latin typeface="+mn-ea"/>
            </a:endParaRPr>
          </a:p>
          <a:p>
            <a:endParaRPr lang="ko-KR" altLang="en-US" sz="4800" spc="-500" dirty="0">
              <a:solidFill>
                <a:srgbClr val="FF7C80">
                  <a:alpha val="97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3"/>
          <p:cNvGrpSpPr/>
          <p:nvPr/>
        </p:nvGrpSpPr>
        <p:grpSpPr>
          <a:xfrm rot="18900000">
            <a:off x="-2925" y="-63583"/>
            <a:ext cx="1212814" cy="1208370"/>
            <a:chOff x="-140052" y="-171400"/>
            <a:chExt cx="1212814" cy="120837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-140052" y="-171400"/>
              <a:ext cx="1080000" cy="10800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820762" y="784970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74882" y="841592"/>
              <a:ext cx="144000" cy="144000"/>
            </a:xfrm>
            <a:prstGeom prst="ellipse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95" y="952486"/>
            <a:ext cx="3331291" cy="55521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06669" y="2598992"/>
            <a:ext cx="5237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내가 쓴 글의 리스트가 출력되는 페이지를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내가 쓴 글 버튼을 누르면 해당 페이지로 이동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백주원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0899" y="4005843"/>
            <a:ext cx="4924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구현되지 않았던 비밀번호 재설정 기능 구현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김신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16200000">
            <a:off x="6435080" y="4149080"/>
            <a:ext cx="2708920" cy="27089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6660232" y="4374232"/>
            <a:ext cx="2483768" cy="2483768"/>
          </a:xfrm>
          <a:prstGeom prst="rtTriangl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19414" y="125576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변경사항</a:t>
            </a:r>
            <a:r>
              <a:rPr lang="en-US" altLang="ko-KR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(</a:t>
            </a:r>
            <a:r>
              <a:rPr lang="ko-KR" altLang="en-US" sz="4800" spc="-500" dirty="0" err="1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백종현</a:t>
            </a:r>
            <a:r>
              <a:rPr lang="en-US" altLang="ko-KR" sz="4800" spc="-500" dirty="0" smtClean="0">
                <a:solidFill>
                  <a:srgbClr val="FF7C80">
                    <a:alpha val="98000"/>
                  </a:srgbClr>
                </a:solidFill>
                <a:latin typeface="+mn-ea"/>
              </a:rPr>
              <a:t>)</a:t>
            </a:r>
            <a:endParaRPr lang="ko-KR" altLang="en-US" sz="4800" spc="-500" dirty="0">
              <a:solidFill>
                <a:srgbClr val="FF7C80">
                  <a:alpha val="97000"/>
                </a:srgbClr>
              </a:solidFill>
              <a:latin typeface="+mn-ea"/>
            </a:endParaRPr>
          </a:p>
          <a:p>
            <a:endParaRPr lang="ko-KR" altLang="en-US" sz="4800" spc="-500" dirty="0">
              <a:solidFill>
                <a:srgbClr val="FF7C80">
                  <a:alpha val="97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3"/>
          <p:cNvGrpSpPr/>
          <p:nvPr/>
        </p:nvGrpSpPr>
        <p:grpSpPr>
          <a:xfrm rot="18900000">
            <a:off x="-2925" y="-63583"/>
            <a:ext cx="1212814" cy="1208370"/>
            <a:chOff x="-140052" y="-171400"/>
            <a:chExt cx="1212814" cy="120837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-140052" y="-171400"/>
              <a:ext cx="1080000" cy="10800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820762" y="784970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74882" y="841592"/>
              <a:ext cx="144000" cy="144000"/>
            </a:xfrm>
            <a:prstGeom prst="ellipse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450785" y="3292159"/>
            <a:ext cx="4001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카테고리별</a:t>
            </a:r>
            <a:r>
              <a:rPr lang="ko-KR" altLang="en-US" dirty="0" smtClean="0"/>
              <a:t> 아이콘 다르게 출력됨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40" y="1081920"/>
            <a:ext cx="3175969" cy="529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5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199</Words>
  <Application>Microsoft Office PowerPoint</Application>
  <PresentationFormat>화면 슬라이드 쇼(4:3)</PresentationFormat>
  <Paragraphs>41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HY견고딕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김순용</dc:creator>
  <cp:lastModifiedBy>Windows 사용자</cp:lastModifiedBy>
  <cp:revision>40</cp:revision>
  <dcterms:created xsi:type="dcterms:W3CDTF">2014-05-08T04:47:27Z</dcterms:created>
  <dcterms:modified xsi:type="dcterms:W3CDTF">2021-02-08T13:09:27Z</dcterms:modified>
</cp:coreProperties>
</file>