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866E-8FCA-41FC-8E40-985342D7C5A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8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866E-8FCA-41FC-8E40-985342D7C5A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1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866E-8FCA-41FC-8E40-985342D7C5A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29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866E-8FCA-41FC-8E40-985342D7C5A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90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866E-8FCA-41FC-8E40-985342D7C5A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76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866E-8FCA-41FC-8E40-985342D7C5A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9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866E-8FCA-41FC-8E40-985342D7C5A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5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866E-8FCA-41FC-8E40-985342D7C5A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6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866E-8FCA-41FC-8E40-985342D7C5A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55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866E-8FCA-41FC-8E40-985342D7C5A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5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866E-8FCA-41FC-8E40-985342D7C5A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0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E866E-8FCA-41FC-8E40-985342D7C5A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28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629295"/>
            <a:ext cx="9144000" cy="1880667"/>
          </a:xfrm>
        </p:spPr>
        <p:txBody>
          <a:bodyPr/>
          <a:lstStyle/>
          <a:p>
            <a:r>
              <a:rPr lang="en-US" altLang="ko-KR" dirty="0" smtClean="0"/>
              <a:t>2021-01-27 </a:t>
            </a:r>
            <a:r>
              <a:rPr lang="ko-KR" altLang="en-US" dirty="0" err="1" smtClean="0"/>
              <a:t>한동매칭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작성자 </a:t>
            </a:r>
            <a:r>
              <a:rPr lang="en-US" altLang="ko-KR" smtClean="0"/>
              <a:t>: 21700340 </a:t>
            </a:r>
            <a:r>
              <a:rPr lang="ko-KR" altLang="en-US" smtClean="0"/>
              <a:t>백주원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41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2192" y="1792374"/>
            <a:ext cx="11032376" cy="475805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은지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연동 및 </a:t>
            </a:r>
            <a:r>
              <a:rPr lang="ko-KR" altLang="en-US" dirty="0" err="1" smtClean="0"/>
              <a:t>마이페이지에</a:t>
            </a:r>
            <a:r>
              <a:rPr lang="ko-KR" altLang="en-US" dirty="0" smtClean="0"/>
              <a:t> 사용자가 작성한 페이지 목록 보이게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신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업데이트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삭제기능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종현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검색기능 </a:t>
            </a:r>
            <a:r>
              <a:rPr lang="ko-KR" altLang="en-US" dirty="0" err="1" smtClean="0"/>
              <a:t>게시글과</a:t>
            </a:r>
            <a:r>
              <a:rPr lang="ko-KR" altLang="en-US" dirty="0" smtClean="0"/>
              <a:t> 연동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푸시알림</a:t>
            </a:r>
            <a:r>
              <a:rPr lang="ko-KR" altLang="en-US" dirty="0" smtClean="0"/>
              <a:t> 기능 공부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주원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푸시알림</a:t>
            </a:r>
            <a:r>
              <a:rPr lang="ko-KR" altLang="en-US" dirty="0" smtClean="0"/>
              <a:t> 기능 공부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서기</a:t>
            </a:r>
            <a:r>
              <a:rPr lang="en-US" altLang="ko-KR" dirty="0" smtClean="0"/>
              <a:t>…</a:t>
            </a:r>
            <a:r>
              <a:rPr lang="ko-KR" altLang="en-US" dirty="0" err="1" smtClean="0"/>
              <a:t>ㅎㅎ</a:t>
            </a:r>
            <a:r>
              <a:rPr lang="en-US" altLang="ko-KR" dirty="0" smtClean="0"/>
              <a:t>..</a:t>
            </a:r>
            <a:endParaRPr lang="en-US" altLang="ko-KR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83920" y="124691"/>
            <a:ext cx="9144000" cy="1880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오늘 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71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회의 사안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화면에서 </a:t>
            </a:r>
            <a:r>
              <a:rPr lang="en-US" altLang="ko-KR" dirty="0" err="1" smtClean="0"/>
              <a:t>Listview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변경했으면 좋겠다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주원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휴식기를</a:t>
            </a:r>
            <a:r>
              <a:rPr lang="ko-KR" altLang="en-US" dirty="0" smtClean="0"/>
              <a:t> 가질 예정</a:t>
            </a:r>
            <a:r>
              <a:rPr lang="en-US" altLang="ko-KR" dirty="0" smtClean="0"/>
              <a:t>(2</a:t>
            </a:r>
            <a:r>
              <a:rPr lang="ko-KR" altLang="en-US" dirty="0" smtClean="0"/>
              <a:t>차 시연회 끝내고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427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금일 작업한 것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은지 </a:t>
            </a:r>
            <a:r>
              <a:rPr lang="en-US" altLang="ko-KR" dirty="0" smtClean="0"/>
              <a:t>: collection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writing </a:t>
            </a:r>
            <a:r>
              <a:rPr lang="en-US" altLang="ko-KR" dirty="0" smtClean="0">
                <a:sym typeface="Wingdings" panose="05000000000000000000" pitchFamily="2" charset="2"/>
              </a:rPr>
              <a:t> groups</a:t>
            </a:r>
            <a:r>
              <a:rPr lang="ko-KR" altLang="en-US" dirty="0" smtClean="0">
                <a:sym typeface="Wingdings" panose="05000000000000000000" pitchFamily="2" charset="2"/>
              </a:rPr>
              <a:t>로 바꿔서 </a:t>
            </a:r>
            <a:r>
              <a:rPr lang="ko-KR" altLang="en-US" dirty="0" err="1" smtClean="0">
                <a:sym typeface="Wingdings" panose="05000000000000000000" pitchFamily="2" charset="2"/>
              </a:rPr>
              <a:t>게시글을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뿌려줌</a:t>
            </a:r>
            <a:r>
              <a:rPr lang="en-US" altLang="ko-KR" dirty="0" smtClean="0">
                <a:sym typeface="Wingdings" panose="05000000000000000000" pitchFamily="2" charset="2"/>
              </a:rPr>
              <a:t>…. + profile </a:t>
            </a:r>
            <a:r>
              <a:rPr lang="ko-KR" altLang="en-US" dirty="0" smtClean="0">
                <a:sym typeface="Wingdings" panose="05000000000000000000" pitchFamily="2" charset="2"/>
              </a:rPr>
              <a:t>사진 유지가 안되는 오류 수정함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종현이형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: Search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 err="1" smtClean="0">
                <a:sym typeface="Wingdings" panose="05000000000000000000" pitchFamily="2" charset="2"/>
              </a:rPr>
              <a:t>게시글과</a:t>
            </a:r>
            <a:r>
              <a:rPr lang="ko-KR" altLang="en-US" dirty="0" smtClean="0">
                <a:sym typeface="Wingdings" panose="05000000000000000000" pitchFamily="2" charset="2"/>
              </a:rPr>
              <a:t> 연동</a:t>
            </a:r>
            <a:r>
              <a:rPr lang="en-US" altLang="ko-KR" dirty="0" smtClean="0">
                <a:sym typeface="Wingdings" panose="05000000000000000000" pitchFamily="2" charset="2"/>
              </a:rPr>
              <a:t>. Search</a:t>
            </a:r>
            <a:r>
              <a:rPr lang="ko-KR" altLang="en-US" dirty="0" smtClean="0">
                <a:sym typeface="Wingdings" panose="05000000000000000000" pitchFamily="2" charset="2"/>
              </a:rPr>
              <a:t>부분에서 카테고리에 따른 아이콘 변경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검색화면에서 나타나는 결과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시에는 해당 페이지로 이동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신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EditPage</a:t>
            </a:r>
            <a:r>
              <a:rPr lang="ko-KR" altLang="en-US" dirty="0" smtClean="0">
                <a:sym typeface="Wingdings" panose="05000000000000000000" pitchFamily="2" charset="2"/>
              </a:rPr>
              <a:t>를 생성</a:t>
            </a:r>
            <a:r>
              <a:rPr lang="en-US" altLang="ko-KR" dirty="0" smtClean="0">
                <a:sym typeface="Wingdings" panose="05000000000000000000" pitchFamily="2" charset="2"/>
              </a:rPr>
              <a:t>… + </a:t>
            </a:r>
            <a:r>
              <a:rPr lang="ko-KR" altLang="en-US" dirty="0" err="1" smtClean="0">
                <a:sym typeface="Wingdings" panose="05000000000000000000" pitchFamily="2" charset="2"/>
              </a:rPr>
              <a:t>게시글</a:t>
            </a:r>
            <a:r>
              <a:rPr lang="ko-KR" altLang="en-US" dirty="0" smtClean="0">
                <a:sym typeface="Wingdings" panose="05000000000000000000" pitchFamily="2" charset="2"/>
              </a:rPr>
              <a:t> 생성 페이지 </a:t>
            </a:r>
            <a:r>
              <a:rPr lang="en-US" altLang="ko-KR" dirty="0" smtClean="0">
                <a:sym typeface="Wingdings" panose="05000000000000000000" pitchFamily="2" charset="2"/>
              </a:rPr>
              <a:t>Dropdown </a:t>
            </a:r>
            <a:r>
              <a:rPr lang="ko-KR" altLang="en-US" dirty="0" smtClean="0">
                <a:sym typeface="Wingdings" panose="05000000000000000000" pitchFamily="2" charset="2"/>
              </a:rPr>
              <a:t>생성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주원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푸시알림</a:t>
            </a:r>
            <a:r>
              <a:rPr lang="ko-KR" altLang="en-US" dirty="0" smtClean="0">
                <a:sym typeface="Wingdings" panose="05000000000000000000" pitchFamily="2" charset="2"/>
              </a:rPr>
              <a:t> 기능을 하려다가</a:t>
            </a:r>
            <a:r>
              <a:rPr lang="en-US" altLang="ko-KR" dirty="0" smtClean="0">
                <a:sym typeface="Wingdings" panose="05000000000000000000" pitchFamily="2" charset="2"/>
              </a:rPr>
              <a:t>… </a:t>
            </a:r>
            <a:r>
              <a:rPr lang="ko-KR" altLang="en-US" dirty="0" smtClean="0">
                <a:sym typeface="Wingdings" panose="05000000000000000000" pitchFamily="2" charset="2"/>
              </a:rPr>
              <a:t>너무 짜증나서 자잘한 오류들을 수정하는</a:t>
            </a:r>
            <a:r>
              <a:rPr lang="en-US" altLang="ko-KR" dirty="0" smtClean="0">
                <a:sym typeface="Wingdings" panose="05000000000000000000" pitchFamily="2" charset="2"/>
              </a:rPr>
              <a:t>… </a:t>
            </a:r>
            <a:r>
              <a:rPr lang="ko-KR" altLang="en-US" dirty="0" smtClean="0">
                <a:sym typeface="Wingdings" panose="05000000000000000000" pitchFamily="2" charset="2"/>
              </a:rPr>
              <a:t>느낌입니다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579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143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2021-01-27 한동매칭</vt:lpstr>
      <vt:lpstr>PowerPoint 프레젠테이션</vt:lpstr>
      <vt:lpstr>회의 사안</vt:lpstr>
      <vt:lpstr>금일 작업한 것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11</cp:revision>
  <dcterms:created xsi:type="dcterms:W3CDTF">2021-01-27T02:27:15Z</dcterms:created>
  <dcterms:modified xsi:type="dcterms:W3CDTF">2021-02-08T13:26:00Z</dcterms:modified>
</cp:coreProperties>
</file>