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43F0-469D-4317-855F-947D34F5EDA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72981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</a:t>
            </a:r>
            <a:r>
              <a:rPr lang="ko-KR" altLang="en-US" sz="4000" dirty="0" smtClean="0"/>
              <a:t>월 </a:t>
            </a:r>
            <a:r>
              <a:rPr lang="en-US" altLang="ko-KR" sz="4000" dirty="0" smtClean="0"/>
              <a:t>28</a:t>
            </a:r>
            <a:r>
              <a:rPr lang="ko-KR" altLang="en-US" sz="4000" dirty="0" smtClean="0"/>
              <a:t>일</a:t>
            </a:r>
            <a:endParaRPr lang="en-US" altLang="ko-KR" sz="4000" dirty="0" smtClean="0"/>
          </a:p>
          <a:p>
            <a:r>
              <a:rPr lang="ko-KR" altLang="en-US" sz="1800" dirty="0"/>
              <a:t>작성자 </a:t>
            </a:r>
            <a:r>
              <a:rPr lang="en-US" altLang="ko-KR" sz="1800" dirty="0"/>
              <a:t>: 21700340 </a:t>
            </a:r>
            <a:r>
              <a:rPr lang="ko-KR" altLang="en-US" sz="1800" dirty="0"/>
              <a:t>백주원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39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상세정보 페이지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검색화면 </a:t>
            </a:r>
            <a:r>
              <a:rPr lang="en-US" altLang="ko-KR" dirty="0" smtClean="0"/>
              <a:t>UI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보조 및 코드 </a:t>
            </a:r>
            <a:r>
              <a:rPr lang="en-US" altLang="ko-KR" dirty="0" smtClean="0"/>
              <a:t>merge.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7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오늘 끝나기 전에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시연회 준비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607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한 것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업데이트 구현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상세정보 페이지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성공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(Members </a:t>
            </a:r>
            <a:r>
              <a:rPr lang="ko-KR" altLang="en-US" dirty="0" smtClean="0"/>
              <a:t>정보 넘기기 해야함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ios</a:t>
            </a:r>
            <a:r>
              <a:rPr lang="ko-KR" altLang="en-US" dirty="0"/>
              <a:t> </a:t>
            </a:r>
            <a:r>
              <a:rPr lang="ko-KR" altLang="en-US" dirty="0" smtClean="0"/>
              <a:t>애플리케이션 빌드 및 아이폰에 앱 설치 시도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빌드는 성공했으나 아이폰에 설치하는 것은 아직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수정 및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보조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6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한동매칭팀</vt:lpstr>
      <vt:lpstr>금일 할 것</vt:lpstr>
      <vt:lpstr>회의사항</vt:lpstr>
      <vt:lpstr>금일 한 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7</cp:revision>
  <dcterms:created xsi:type="dcterms:W3CDTF">2021-01-28T05:42:23Z</dcterms:created>
  <dcterms:modified xsi:type="dcterms:W3CDTF">2021-02-08T13:11:24Z</dcterms:modified>
</cp:coreProperties>
</file>