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FA2-8AA1-47F2-9A7F-BF5CF1F1DE7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3A0-FD51-4960-845B-02730759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FA2-8AA1-47F2-9A7F-BF5CF1F1DE7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3A0-FD51-4960-845B-02730759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3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FA2-8AA1-47F2-9A7F-BF5CF1F1DE7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3A0-FD51-4960-845B-02730759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5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FA2-8AA1-47F2-9A7F-BF5CF1F1DE7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3A0-FD51-4960-845B-02730759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9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FA2-8AA1-47F2-9A7F-BF5CF1F1DE7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3A0-FD51-4960-845B-02730759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7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FA2-8AA1-47F2-9A7F-BF5CF1F1DE7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3A0-FD51-4960-845B-02730759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FA2-8AA1-47F2-9A7F-BF5CF1F1DE7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3A0-FD51-4960-845B-02730759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1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FA2-8AA1-47F2-9A7F-BF5CF1F1DE7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3A0-FD51-4960-845B-02730759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7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FA2-8AA1-47F2-9A7F-BF5CF1F1DE7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3A0-FD51-4960-845B-02730759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FA2-8AA1-47F2-9A7F-BF5CF1F1DE7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3A0-FD51-4960-845B-02730759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FA2-8AA1-47F2-9A7F-BF5CF1F1DE7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B3A0-FD51-4960-845B-02730759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2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FFA2-8AA1-47F2-9A7F-BF5CF1F1DE7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B3A0-FD51-4960-845B-02730759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6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한동매칭팀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01_29</a:t>
            </a:r>
          </a:p>
          <a:p>
            <a:r>
              <a:rPr lang="ko-KR" altLang="en-US" sz="1600" dirty="0"/>
              <a:t>작성자 </a:t>
            </a:r>
            <a:r>
              <a:rPr lang="en-US" altLang="ko-KR" sz="1600" dirty="0"/>
              <a:t>: 21700340 </a:t>
            </a:r>
            <a:r>
              <a:rPr lang="ko-KR" altLang="en-US" sz="1600" dirty="0"/>
              <a:t>백주원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11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작업사항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백주원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4813676"/>
          </a:xfrm>
        </p:spPr>
        <p:txBody>
          <a:bodyPr>
            <a:normAutofit fontScale="92500"/>
          </a:bodyPr>
          <a:lstStyle/>
          <a:p>
            <a:r>
              <a:rPr lang="en-US" altLang="ko-KR" sz="2000" b="1" dirty="0" smtClean="0"/>
              <a:t>UI</a:t>
            </a:r>
          </a:p>
          <a:p>
            <a:pPr marL="0" indent="0">
              <a:buNone/>
            </a:pPr>
            <a:r>
              <a:rPr lang="en-US" altLang="ko-KR" sz="2000" dirty="0" smtClean="0"/>
              <a:t>  -</a:t>
            </a:r>
            <a:r>
              <a:rPr lang="ko-KR" altLang="en-US" sz="2000" dirty="0" smtClean="0"/>
              <a:t>상세정보 페이지에서 수정하기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삭제하기 버튼이 하단 좌측에 있던 것을 가운데로 옮겼습니다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</a:t>
            </a:r>
            <a:r>
              <a:rPr lang="ko-KR" altLang="en-US" sz="2000" dirty="0" err="1" smtClean="0"/>
              <a:t>채팅방으로</a:t>
            </a:r>
            <a:r>
              <a:rPr lang="ko-KR" altLang="en-US" sz="2000" dirty="0" smtClean="0"/>
              <a:t> 이동하는 버튼을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중간에 있게 한 것이 아니라 </a:t>
            </a:r>
            <a:r>
              <a:rPr lang="en-US" altLang="ko-KR" sz="2000" dirty="0" err="1" smtClean="0"/>
              <a:t>AppBar</a:t>
            </a:r>
            <a:r>
              <a:rPr lang="ko-KR" altLang="en-US" sz="2000" dirty="0" smtClean="0"/>
              <a:t>로 옮겼습니다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b="1" dirty="0" smtClean="0"/>
              <a:t>데이터 전달</a:t>
            </a:r>
            <a:endParaRPr lang="en-US" altLang="ko-KR" sz="2000" b="1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 smtClean="0"/>
              <a:t>-home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ko-KR" altLang="en-US" sz="2000" dirty="0" smtClean="0">
                <a:sym typeface="Wingdings" panose="05000000000000000000" pitchFamily="2" charset="2"/>
              </a:rPr>
              <a:t>상세정보페이지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채팅방</a:t>
            </a:r>
            <a:r>
              <a:rPr lang="en-US" altLang="ko-KR" sz="2000" dirty="0" smtClean="0">
                <a:sym typeface="Wingdings" panose="05000000000000000000" pitchFamily="2" charset="2"/>
              </a:rPr>
              <a:t>/ Search</a:t>
            </a:r>
            <a:r>
              <a:rPr lang="ko-KR" altLang="en-US" sz="2000" dirty="0" smtClean="0">
                <a:sym typeface="Wingdings" panose="05000000000000000000" pitchFamily="2" charset="2"/>
              </a:rPr>
              <a:t>상세정보페이지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채팅방</a:t>
            </a:r>
            <a:r>
              <a:rPr lang="ko-KR" altLang="en-US" sz="2000" dirty="0" smtClean="0">
                <a:sym typeface="Wingdings" panose="05000000000000000000" pitchFamily="2" charset="2"/>
              </a:rPr>
              <a:t> 이동이 가능해졌습니다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</a:pPr>
            <a:r>
              <a:rPr lang="en-US" altLang="ko-KR" sz="2000" dirty="0" smtClean="0">
                <a:sym typeface="Wingdings" panose="05000000000000000000" pitchFamily="2" charset="2"/>
              </a:rPr>
              <a:t>-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게시글에서</a:t>
            </a:r>
            <a:r>
              <a:rPr lang="ko-KR" altLang="en-US" sz="2000" dirty="0" smtClean="0">
                <a:sym typeface="Wingdings" panose="05000000000000000000" pitchFamily="2" charset="2"/>
              </a:rPr>
              <a:t> 현재 참여자가 업데이트되도록 수정했습니다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sym typeface="Wingdings" panose="05000000000000000000" pitchFamily="2" charset="2"/>
              </a:rPr>
              <a:t>-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post_buytogether</a:t>
            </a:r>
            <a:r>
              <a:rPr lang="ko-KR" altLang="en-US" sz="2000" dirty="0" smtClean="0">
                <a:sym typeface="Wingdings" panose="05000000000000000000" pitchFamily="2" charset="2"/>
              </a:rPr>
              <a:t>에서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create_time</a:t>
            </a:r>
            <a:r>
              <a:rPr lang="ko-KR" altLang="en-US" sz="2000" dirty="0" smtClean="0">
                <a:sym typeface="Wingdings" panose="05000000000000000000" pitchFamily="2" charset="2"/>
              </a:rPr>
              <a:t>이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int</a:t>
            </a:r>
            <a:r>
              <a:rPr lang="ko-KR" altLang="en-US" sz="2000" dirty="0" smtClean="0">
                <a:sym typeface="Wingdings" panose="05000000000000000000" pitchFamily="2" charset="2"/>
              </a:rPr>
              <a:t>형 변수이기에 </a:t>
            </a:r>
            <a:r>
              <a:rPr lang="en-US" altLang="ko-KR" sz="2000" dirty="0" smtClean="0">
                <a:sym typeface="Wingdings" panose="05000000000000000000" pitchFamily="2" charset="2"/>
              </a:rPr>
              <a:t>database Service</a:t>
            </a:r>
            <a:r>
              <a:rPr lang="ko-KR" altLang="en-US" sz="2000" dirty="0" smtClean="0">
                <a:sym typeface="Wingdings" panose="05000000000000000000" pitchFamily="2" charset="2"/>
              </a:rPr>
              <a:t>의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createGroup</a:t>
            </a:r>
            <a:r>
              <a:rPr lang="ko-KR" altLang="en-US" sz="2000" dirty="0" smtClean="0">
                <a:sym typeface="Wingdings" panose="05000000000000000000" pitchFamily="2" charset="2"/>
              </a:rPr>
              <a:t>에서도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create_time</a:t>
            </a:r>
            <a:r>
              <a:rPr lang="ko-KR" altLang="en-US" sz="2000" dirty="0" smtClean="0">
                <a:sym typeface="Wingdings" panose="05000000000000000000" pitchFamily="2" charset="2"/>
              </a:rPr>
              <a:t>을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int</a:t>
            </a:r>
            <a:r>
              <a:rPr lang="ko-KR" altLang="en-US" sz="2000" dirty="0" smtClean="0">
                <a:sym typeface="Wingdings" panose="05000000000000000000" pitchFamily="2" charset="2"/>
              </a:rPr>
              <a:t>형식으로 받았는데 문제가 발생해서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Time_stamp</a:t>
            </a:r>
            <a:r>
              <a:rPr lang="ko-KR" altLang="en-US" sz="2000" dirty="0" smtClean="0">
                <a:sym typeface="Wingdings" panose="05000000000000000000" pitchFamily="2" charset="2"/>
              </a:rPr>
              <a:t>로 변경</a:t>
            </a:r>
            <a:r>
              <a:rPr lang="en-US" altLang="ko-KR" sz="2000" dirty="0" smtClean="0">
                <a:sym typeface="Wingdings" panose="05000000000000000000" pitchFamily="2" charset="2"/>
              </a:rPr>
              <a:t>, Timestamp</a:t>
            </a:r>
            <a:r>
              <a:rPr lang="ko-KR" altLang="en-US" sz="2000" dirty="0" smtClean="0">
                <a:sym typeface="Wingdings" panose="05000000000000000000" pitchFamily="2" charset="2"/>
              </a:rPr>
              <a:t>형 변수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create_time_s</a:t>
            </a:r>
            <a:r>
              <a:rPr lang="ko-KR" altLang="en-US" sz="2000" dirty="0" smtClean="0">
                <a:sym typeface="Wingdings" panose="05000000000000000000" pitchFamily="2" charset="2"/>
              </a:rPr>
              <a:t>를 넘겨주게 되었습니다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46495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버그 </a:t>
            </a:r>
            <a:r>
              <a:rPr lang="ko-KR" altLang="en-US" dirty="0" err="1" smtClean="0"/>
              <a:t>발견사항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회원가입시에 이메일 인증 화면에서 뒤로가기시에 </a:t>
            </a:r>
            <a:r>
              <a:rPr lang="ko-KR" altLang="en-US" dirty="0" err="1" smtClean="0"/>
              <a:t>무한로딩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상세정보페이지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ym typeface="Wingdings" panose="05000000000000000000" pitchFamily="2" charset="2"/>
              </a:rPr>
              <a:t>채팅방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입장후에</a:t>
            </a:r>
            <a:r>
              <a:rPr lang="ko-KR" altLang="en-US" dirty="0" smtClean="0">
                <a:sym typeface="Wingdings" panose="05000000000000000000" pitchFamily="2" charset="2"/>
              </a:rPr>
              <a:t> 나가기 버튼을 누르면 튕김</a:t>
            </a:r>
            <a:r>
              <a:rPr lang="en-US" altLang="ko-KR" dirty="0" smtClean="0">
                <a:sym typeface="Wingdings" panose="05000000000000000000" pitchFamily="2" charset="2"/>
              </a:rPr>
              <a:t>..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삭제를 아무나 할 수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작성자만 가능하게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제목을 수정을 하면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의 제목은 수정이 되나 </a:t>
            </a:r>
            <a:r>
              <a:rPr lang="ko-KR" altLang="en-US" dirty="0" err="1" smtClean="0"/>
              <a:t>채팅방의</a:t>
            </a:r>
            <a:r>
              <a:rPr lang="ko-KR" altLang="en-US" dirty="0" smtClean="0"/>
              <a:t> 제목은 수정되지 않음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MyUser</a:t>
            </a:r>
            <a:r>
              <a:rPr lang="en-US" altLang="ko-KR" dirty="0" smtClean="0"/>
              <a:t> Collection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groups</a:t>
            </a:r>
            <a:r>
              <a:rPr lang="ko-KR" altLang="en-US" dirty="0" smtClean="0"/>
              <a:t>역시 수정해야 함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14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하고싶은 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FCM</a:t>
            </a:r>
            <a:r>
              <a:rPr lang="ko-KR" altLang="en-US" dirty="0" smtClean="0"/>
              <a:t>작업을 방학기간 내에 하지 않는다고 하면 작업량이 정말 얼마 남지않았어요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원래 계획에서 조금씩 벗어나기도 했고 순탄치는 않았지만</a:t>
            </a:r>
            <a:r>
              <a:rPr lang="en-US" altLang="ko-KR" dirty="0" smtClean="0"/>
              <a:t>..</a:t>
            </a:r>
            <a:r>
              <a:rPr lang="ko-KR" altLang="en-US" dirty="0" smtClean="0"/>
              <a:t>만든 결과물들이 조금씩 보일 때마다 가슴이 설레고 기쁘네요</a:t>
            </a:r>
            <a:r>
              <a:rPr lang="en-US" altLang="ko-KR" dirty="0" smtClean="0"/>
              <a:t>…</a:t>
            </a:r>
            <a:r>
              <a:rPr lang="ko-KR" altLang="en-US" dirty="0" err="1" smtClean="0"/>
              <a:t>ㅎ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휴식을 갖고 나서 조금만 더 </a:t>
            </a:r>
            <a:r>
              <a:rPr lang="ko-KR" altLang="en-US" dirty="0" err="1" smtClean="0"/>
              <a:t>힘내주세요</a:t>
            </a:r>
            <a:r>
              <a:rPr lang="en-US" altLang="ko-KR" smtClean="0"/>
              <a:t>….!!!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20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시연회 피드백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19359"/>
            <a:ext cx="10515600" cy="50520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CRUD</a:t>
            </a:r>
          </a:p>
          <a:p>
            <a:pPr marL="0" indent="0">
              <a:buNone/>
            </a:pPr>
            <a:r>
              <a:rPr lang="en-US" altLang="ko-KR" dirty="0"/>
              <a:t> -</a:t>
            </a:r>
            <a:r>
              <a:rPr lang="ko-KR" altLang="en-US" dirty="0"/>
              <a:t>목록</a:t>
            </a:r>
            <a:r>
              <a:rPr lang="en-US" altLang="ko-KR" dirty="0"/>
              <a:t>/</a:t>
            </a:r>
            <a:r>
              <a:rPr lang="ko-KR" altLang="en-US" dirty="0"/>
              <a:t>상세정보 페이지 이동시 좌우 </a:t>
            </a:r>
            <a:r>
              <a:rPr lang="ko-KR" altLang="en-US" dirty="0" err="1"/>
              <a:t>스와이프로</a:t>
            </a:r>
            <a:r>
              <a:rPr lang="ko-KR" altLang="en-US" dirty="0"/>
              <a:t> 화면 전환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-CRUD</a:t>
            </a:r>
            <a:r>
              <a:rPr lang="ko-KR" altLang="en-US" dirty="0"/>
              <a:t>정렬 어떻게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-</a:t>
            </a:r>
            <a:r>
              <a:rPr lang="ko-KR" altLang="en-US" dirty="0" err="1"/>
              <a:t>게시글</a:t>
            </a:r>
            <a:r>
              <a:rPr lang="ko-KR" altLang="en-US" dirty="0"/>
              <a:t> 삭제</a:t>
            </a:r>
            <a:r>
              <a:rPr lang="en-US" altLang="ko-KR" dirty="0"/>
              <a:t>/</a:t>
            </a:r>
            <a:r>
              <a:rPr lang="ko-KR" altLang="en-US" dirty="0"/>
              <a:t>수정은 </a:t>
            </a:r>
            <a:r>
              <a:rPr lang="ko-KR" altLang="en-US" dirty="0" smtClean="0"/>
              <a:t>작성자만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채팅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 기능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을 업데이트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버튼 눌러서 투표하는 형식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-</a:t>
            </a:r>
            <a:r>
              <a:rPr lang="ko-KR" altLang="en-US" dirty="0" err="1" smtClean="0"/>
              <a:t>채팅방이</a:t>
            </a:r>
            <a:r>
              <a:rPr lang="ko-KR" altLang="en-US" dirty="0" smtClean="0"/>
              <a:t> 데이터 소모가 엄청날 듯 하다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캐시 이미지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들어오기 이전에 전송되었던 메시지는 보기 </a:t>
            </a:r>
            <a:r>
              <a:rPr lang="en-US" altLang="ko-KR" smtClean="0"/>
              <a:t>x..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0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253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한동매칭팀</vt:lpstr>
      <vt:lpstr>작업사항(백주원)</vt:lpstr>
      <vt:lpstr>버그 발견사항</vt:lpstr>
      <vt:lpstr>하고싶은 말</vt:lpstr>
      <vt:lpstr>2차 시연회 피드백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한동매칭팀</dc:title>
  <dc:creator>Windows 사용자</dc:creator>
  <cp:lastModifiedBy>Windows 사용자</cp:lastModifiedBy>
  <cp:revision>4</cp:revision>
  <dcterms:created xsi:type="dcterms:W3CDTF">2021-01-29T01:46:48Z</dcterms:created>
  <dcterms:modified xsi:type="dcterms:W3CDTF">2021-02-08T13:11:42Z</dcterms:modified>
</cp:coreProperties>
</file>