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B16B-EC6A-4F62-BBF9-E73C584678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C8E3-AAC8-4EDC-9BCF-5531C339D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35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B16B-EC6A-4F62-BBF9-E73C584678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C8E3-AAC8-4EDC-9BCF-5531C339D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86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B16B-EC6A-4F62-BBF9-E73C584678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C8E3-AAC8-4EDC-9BCF-5531C339D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5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B16B-EC6A-4F62-BBF9-E73C584678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C8E3-AAC8-4EDC-9BCF-5531C339D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67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B16B-EC6A-4F62-BBF9-E73C584678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C8E3-AAC8-4EDC-9BCF-5531C339D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61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B16B-EC6A-4F62-BBF9-E73C584678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C8E3-AAC8-4EDC-9BCF-5531C339D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0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B16B-EC6A-4F62-BBF9-E73C584678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C8E3-AAC8-4EDC-9BCF-5531C339D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68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B16B-EC6A-4F62-BBF9-E73C584678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C8E3-AAC8-4EDC-9BCF-5531C339D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4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B16B-EC6A-4F62-BBF9-E73C584678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C8E3-AAC8-4EDC-9BCF-5531C339D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95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B16B-EC6A-4F62-BBF9-E73C584678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C8E3-AAC8-4EDC-9BCF-5531C339D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97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B16B-EC6A-4F62-BBF9-E73C584678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C8E3-AAC8-4EDC-9BCF-5531C339D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28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9B16B-EC6A-4F62-BBF9-E73C584678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FC8E3-AAC8-4EDC-9BCF-5531C339D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16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한동매칭팀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21700340 </a:t>
            </a:r>
            <a:r>
              <a:rPr lang="ko-KR" altLang="en-US" dirty="0" smtClean="0"/>
              <a:t>백주원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02_03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96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금일 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종현 </a:t>
            </a:r>
            <a:r>
              <a:rPr lang="en-US" altLang="ko-KR" dirty="0" smtClean="0"/>
              <a:t>: Search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채팅방</a:t>
            </a:r>
            <a:r>
              <a:rPr lang="ko-KR" altLang="en-US" dirty="0" smtClean="0">
                <a:sym typeface="Wingdings" panose="05000000000000000000" pitchFamily="2" charset="2"/>
              </a:rPr>
              <a:t> 에러 잡기 </a:t>
            </a:r>
            <a:r>
              <a:rPr lang="en-US" altLang="ko-KR" dirty="0" smtClean="0">
                <a:sym typeface="Wingdings" panose="05000000000000000000" pitchFamily="2" charset="2"/>
              </a:rPr>
              <a:t>+ Bottom Navigation Bar </a:t>
            </a:r>
            <a:r>
              <a:rPr lang="ko-KR" altLang="en-US" dirty="0" smtClean="0">
                <a:sym typeface="Wingdings" panose="05000000000000000000" pitchFamily="2" charset="2"/>
              </a:rPr>
              <a:t>문제 해결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은지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카테고리에 따른 </a:t>
            </a:r>
            <a:r>
              <a:rPr lang="ko-KR" altLang="en-US" dirty="0" err="1" smtClean="0">
                <a:sym typeface="Wingdings" panose="05000000000000000000" pitchFamily="2" charset="2"/>
              </a:rPr>
              <a:t>게시글</a:t>
            </a:r>
            <a:r>
              <a:rPr lang="ko-KR" altLang="en-US" dirty="0" smtClean="0">
                <a:sym typeface="Wingdings" panose="05000000000000000000" pitchFamily="2" charset="2"/>
              </a:rPr>
              <a:t> 출력 </a:t>
            </a:r>
            <a:r>
              <a:rPr lang="en-US" altLang="ko-KR" dirty="0" smtClean="0">
                <a:sym typeface="Wingdings" panose="05000000000000000000" pitchFamily="2" charset="2"/>
              </a:rPr>
              <a:t>+ </a:t>
            </a:r>
            <a:r>
              <a:rPr lang="ko-KR" altLang="en-US" dirty="0" smtClean="0">
                <a:sym typeface="Wingdings" panose="05000000000000000000" pitchFamily="2" charset="2"/>
              </a:rPr>
              <a:t>상세정보 페이지 </a:t>
            </a:r>
            <a:r>
              <a:rPr lang="en-US" altLang="ko-KR" dirty="0" smtClean="0">
                <a:sym typeface="Wingdings" panose="05000000000000000000" pitchFamily="2" charset="2"/>
              </a:rPr>
              <a:t>UI </a:t>
            </a:r>
            <a:r>
              <a:rPr lang="ko-KR" altLang="en-US" dirty="0" smtClean="0">
                <a:sym typeface="Wingdings" panose="05000000000000000000" pitchFamily="2" charset="2"/>
              </a:rPr>
              <a:t>변경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신 </a:t>
            </a:r>
            <a:r>
              <a:rPr lang="en-US" altLang="ko-KR" dirty="0" smtClean="0">
                <a:sym typeface="Wingdings" panose="05000000000000000000" pitchFamily="2" charset="2"/>
              </a:rPr>
              <a:t>:</a:t>
            </a:r>
            <a:r>
              <a:rPr lang="ko-KR" altLang="en-US" dirty="0" smtClean="0">
                <a:sym typeface="Wingdings" panose="05000000000000000000" pitchFamily="2" charset="2"/>
              </a:rPr>
              <a:t>카테고리 선택 페이지 </a:t>
            </a:r>
            <a:r>
              <a:rPr lang="en-US" altLang="ko-KR" dirty="0" smtClean="0">
                <a:sym typeface="Wingdings" panose="05000000000000000000" pitchFamily="2" charset="2"/>
              </a:rPr>
              <a:t>UI </a:t>
            </a:r>
            <a:r>
              <a:rPr lang="ko-KR" altLang="en-US" dirty="0" smtClean="0">
                <a:sym typeface="Wingdings" panose="05000000000000000000" pitchFamily="2" charset="2"/>
              </a:rPr>
              <a:t>변경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게시글</a:t>
            </a:r>
            <a:r>
              <a:rPr lang="ko-KR" altLang="en-US" dirty="0" smtClean="0">
                <a:sym typeface="Wingdings" panose="05000000000000000000" pitchFamily="2" charset="2"/>
              </a:rPr>
              <a:t> 추가 페이지 </a:t>
            </a:r>
            <a:r>
              <a:rPr lang="en-US" altLang="ko-KR" dirty="0" smtClean="0">
                <a:sym typeface="Wingdings" panose="05000000000000000000" pitchFamily="2" charset="2"/>
              </a:rPr>
              <a:t>UI </a:t>
            </a:r>
            <a:r>
              <a:rPr lang="ko-KR" altLang="en-US" dirty="0" smtClean="0">
                <a:sym typeface="Wingdings" panose="05000000000000000000" pitchFamily="2" charset="2"/>
              </a:rPr>
              <a:t>변경</a:t>
            </a:r>
            <a:r>
              <a:rPr lang="en-US" altLang="ko-KR" dirty="0" smtClean="0">
                <a:sym typeface="Wingdings" panose="05000000000000000000" pitchFamily="2" charset="2"/>
              </a:rPr>
              <a:t>, Verification </a:t>
            </a:r>
            <a:r>
              <a:rPr lang="ko-KR" altLang="en-US" dirty="0" smtClean="0">
                <a:sym typeface="Wingdings" panose="05000000000000000000" pitchFamily="2" charset="2"/>
              </a:rPr>
              <a:t>페이지 에러 디버그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주원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입장하는 시간에 따라서 채팅 메시지 데이터 받아오는 양 다르게 코딩하는 것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0030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완료작업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종현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검색 에러 잡기 성공</a:t>
            </a:r>
            <a:r>
              <a:rPr lang="en-US" altLang="ko-KR" dirty="0" smtClean="0"/>
              <a:t>/Bottom</a:t>
            </a:r>
            <a:r>
              <a:rPr lang="ko-KR" altLang="en-US" dirty="0" smtClean="0"/>
              <a:t>은 아직</a:t>
            </a:r>
            <a:endParaRPr lang="en-US" altLang="ko-KR" dirty="0" smtClean="0"/>
          </a:p>
          <a:p>
            <a:r>
              <a:rPr lang="ko-KR" altLang="en-US" dirty="0" smtClean="0"/>
              <a:t>은지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카테고리에 따른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출력 성공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상세정보 페이지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변경하긴 했으나 이미지 출력까지는 아직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주원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기능 구현 완료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외에 부가적인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삭제 등등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기능 역시 디버그 완료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신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추가 페이지에 체크박스를 추가해서 마감시간 설정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미설정</a:t>
            </a:r>
            <a:r>
              <a:rPr lang="ko-KR" altLang="en-US" dirty="0" smtClean="0"/>
              <a:t> 구현 완료</a:t>
            </a:r>
            <a:r>
              <a:rPr lang="en-US" altLang="ko-KR" dirty="0" smtClean="0"/>
              <a:t>. Verification </a:t>
            </a:r>
            <a:r>
              <a:rPr lang="ko-KR" altLang="en-US" dirty="0" smtClean="0"/>
              <a:t>페이지 디버깅 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45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131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한동매칭팀</vt:lpstr>
      <vt:lpstr>금일 작업</vt:lpstr>
      <vt:lpstr>완료작업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한동매칭팀</dc:title>
  <dc:creator>Windows 사용자</dc:creator>
  <cp:lastModifiedBy>Windows 사용자</cp:lastModifiedBy>
  <cp:revision>2</cp:revision>
  <dcterms:created xsi:type="dcterms:W3CDTF">2021-02-04T01:32:45Z</dcterms:created>
  <dcterms:modified xsi:type="dcterms:W3CDTF">2021-02-04T01:46:01Z</dcterms:modified>
</cp:coreProperties>
</file>