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4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9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8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8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1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5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6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48BC-E251-4F64-8EB3-0B1EACC476C1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3888-592E-4740-AEB9-51D6E524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한동매칭팀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02_02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15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남아있는 작업은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3362"/>
            <a:ext cx="10515600" cy="498249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최적화</a:t>
            </a:r>
            <a:endParaRPr lang="en-US" altLang="ko-KR" dirty="0" smtClean="0"/>
          </a:p>
          <a:p>
            <a:r>
              <a:rPr lang="en-US" altLang="ko-KR" dirty="0" smtClean="0"/>
              <a:t>FCM</a:t>
            </a:r>
            <a:r>
              <a:rPr lang="ko-KR" altLang="en-US" dirty="0" err="1" smtClean="0"/>
              <a:t>푸시알림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삭제기능</a:t>
            </a:r>
            <a:r>
              <a:rPr lang="ko-KR" altLang="en-US" dirty="0" smtClean="0"/>
              <a:t>  구현</a:t>
            </a:r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삭제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수정하기 작성자만</a:t>
            </a:r>
            <a:endParaRPr lang="en-US" altLang="ko-KR" dirty="0" smtClean="0"/>
          </a:p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비밀번호 바꾸기</a:t>
            </a:r>
            <a:endParaRPr lang="en-US" altLang="ko-KR" dirty="0" smtClean="0"/>
          </a:p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자기가 쓴 글 목록</a:t>
            </a:r>
            <a:endParaRPr lang="en-US" altLang="ko-KR" dirty="0" smtClean="0"/>
          </a:p>
          <a:p>
            <a:r>
              <a:rPr lang="ko-KR" altLang="en-US" dirty="0" smtClean="0"/>
              <a:t>상세정보 페이지에 </a:t>
            </a:r>
            <a:r>
              <a:rPr lang="ko-KR" altLang="en-US" dirty="0" err="1" smtClean="0"/>
              <a:t>사진표시</a:t>
            </a:r>
            <a:r>
              <a:rPr lang="en-US" altLang="ko-KR" dirty="0" smtClean="0"/>
              <a:t>..(UI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전반적인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ko-KR" altLang="en-US" dirty="0" smtClean="0"/>
              <a:t>앱 출시 준비</a:t>
            </a:r>
            <a:endParaRPr lang="en-US" altLang="ko-KR" dirty="0" smtClean="0"/>
          </a:p>
          <a:p>
            <a:r>
              <a:rPr lang="ko-KR" altLang="en-US" dirty="0" smtClean="0"/>
              <a:t>파이어베이스 규칙 수정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생각나는 것은 이정도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00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한동매칭팀</vt:lpstr>
      <vt:lpstr>남아있는 작업은?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한동매칭팀</dc:title>
  <dc:creator>Windows 사용자</dc:creator>
  <cp:lastModifiedBy>Windows 사용자</cp:lastModifiedBy>
  <cp:revision>6</cp:revision>
  <dcterms:created xsi:type="dcterms:W3CDTF">2021-01-30T05:12:14Z</dcterms:created>
  <dcterms:modified xsi:type="dcterms:W3CDTF">2021-01-30T06:10:24Z</dcterms:modified>
</cp:coreProperties>
</file>