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8" r:id="rId7"/>
    <p:sldId id="261" r:id="rId8"/>
    <p:sldId id="262" r:id="rId9"/>
    <p:sldId id="266" r:id="rId10"/>
    <p:sldId id="267" r:id="rId11"/>
    <p:sldId id="271" r:id="rId12"/>
    <p:sldId id="272" r:id="rId13"/>
    <p:sldId id="258" r:id="rId1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9999"/>
    <a:srgbClr val="FFCC00"/>
    <a:srgbClr val="FFA7A7"/>
    <a:srgbClr val="ECA2C7"/>
    <a:srgbClr val="D63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96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7A7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71600" y="692696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200" b="1" spc="-450" dirty="0" smtClean="0">
                <a:solidFill>
                  <a:srgbClr val="FF7C80">
                    <a:alpha val="96000"/>
                  </a:srgbClr>
                </a:solidFill>
                <a:ea typeface="맑은 고딕" panose="020B0503020000020004" pitchFamily="50" charset="-127"/>
              </a:rPr>
              <a:t>Pr</a:t>
            </a:r>
            <a:r>
              <a:rPr lang="en-US" altLang="ko-KR" sz="8200" b="1" spc="-450" dirty="0" smtClean="0">
                <a:solidFill>
                  <a:schemeClr val="bg1">
                    <a:alpha val="97000"/>
                  </a:schemeClr>
                </a:solidFill>
                <a:ea typeface="맑은 고딕" panose="020B0503020000020004" pitchFamily="50" charset="-127"/>
              </a:rPr>
              <a:t>esen</a:t>
            </a:r>
            <a:r>
              <a:rPr lang="en-US" altLang="ko-KR" sz="8200" b="1" spc="-450" dirty="0" smtClean="0">
                <a:solidFill>
                  <a:srgbClr val="FF7C80">
                    <a:alpha val="98000"/>
                  </a:srgbClr>
                </a:solidFill>
                <a:ea typeface="맑은 고딕" panose="020B0503020000020004" pitchFamily="50" charset="-127"/>
              </a:rPr>
              <a:t>ta</a:t>
            </a:r>
            <a:r>
              <a:rPr lang="en-US" altLang="ko-KR" sz="8200" b="1" spc="-450" dirty="0" smtClean="0">
                <a:solidFill>
                  <a:schemeClr val="bg1">
                    <a:alpha val="97000"/>
                  </a:schemeClr>
                </a:solidFill>
                <a:ea typeface="맑은 고딕" panose="020B0503020000020004" pitchFamily="50" charset="-127"/>
              </a:rPr>
              <a:t>tio</a:t>
            </a:r>
            <a:r>
              <a:rPr lang="en-US" altLang="ko-KR" sz="8200" b="1" spc="-450" dirty="0" smtClean="0">
                <a:solidFill>
                  <a:srgbClr val="FF7C80">
                    <a:alpha val="97000"/>
                  </a:srgbClr>
                </a:solidFill>
                <a:ea typeface="맑은 고딕" panose="020B0503020000020004" pitchFamily="50" charset="-127"/>
              </a:rPr>
              <a:t>n</a:t>
            </a:r>
            <a:endParaRPr lang="ko-KR" altLang="en-US" sz="8200" b="1" spc="-450" dirty="0">
              <a:solidFill>
                <a:srgbClr val="FF7C80">
                  <a:alpha val="97000"/>
                </a:srgbClr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직각 삼각형 16"/>
          <p:cNvSpPr/>
          <p:nvPr/>
        </p:nvSpPr>
        <p:spPr>
          <a:xfrm rot="16200000">
            <a:off x="6435080" y="4149080"/>
            <a:ext cx="2708920" cy="27089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각 삼각형 47"/>
          <p:cNvSpPr/>
          <p:nvPr/>
        </p:nvSpPr>
        <p:spPr>
          <a:xfrm rot="16200000">
            <a:off x="6660232" y="4374232"/>
            <a:ext cx="2483768" cy="2483768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-140052" y="-171400"/>
            <a:ext cx="1212814" cy="1208370"/>
            <a:chOff x="-140052" y="-171400"/>
            <a:chExt cx="1212814" cy="1208370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-140052" y="-171400"/>
              <a:ext cx="1080000" cy="1080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>
              <a:off x="820762" y="78497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/>
            <p:cNvSpPr/>
            <p:nvPr/>
          </p:nvSpPr>
          <p:spPr>
            <a:xfrm>
              <a:off x="874882" y="841592"/>
              <a:ext cx="144000" cy="144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51720" y="3292159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한동</a:t>
            </a:r>
            <a:r>
              <a:rPr lang="ko-KR" altLang="en-US" sz="3600" dirty="0" smtClean="0">
                <a:solidFill>
                  <a:schemeClr val="bg1"/>
                </a:solidFill>
              </a:rPr>
              <a:t> 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매칭팀</a:t>
            </a:r>
            <a:r>
              <a:rPr lang="ko-KR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</a:rPr>
              <a:t>3</a:t>
            </a:r>
            <a:r>
              <a:rPr lang="ko-KR" altLang="en-US" sz="3600" dirty="0" smtClean="0">
                <a:solidFill>
                  <a:schemeClr val="bg1"/>
                </a:solidFill>
              </a:rPr>
              <a:t>차 시연회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04 -0.16805 L 4.16667E-6 7.40741E-6 " pathEditMode="relative" ptsTypes="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16200000">
            <a:off x="6435080" y="4149080"/>
            <a:ext cx="2708920" cy="27089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6660232" y="4374232"/>
            <a:ext cx="2483768" cy="2483768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19414" y="125576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변경사항</a:t>
            </a:r>
            <a:r>
              <a:rPr lang="en-US" altLang="ko-KR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(</a:t>
            </a:r>
            <a:r>
              <a:rPr lang="ko-KR" altLang="en-US" sz="4800" spc="-500" dirty="0" err="1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백종현</a:t>
            </a:r>
            <a:r>
              <a:rPr lang="en-US" altLang="ko-KR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)</a:t>
            </a:r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+mn-ea"/>
            </a:endParaRPr>
          </a:p>
          <a:p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3"/>
          <p:cNvGrpSpPr/>
          <p:nvPr/>
        </p:nvGrpSpPr>
        <p:grpSpPr>
          <a:xfrm rot="18900000">
            <a:off x="-2925" y="-63583"/>
            <a:ext cx="1212814" cy="1208370"/>
            <a:chOff x="-140052" y="-171400"/>
            <a:chExt cx="1212814" cy="120837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-140052" y="-171400"/>
              <a:ext cx="1080000" cy="1080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820762" y="78497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4882" y="841592"/>
              <a:ext cx="144000" cy="144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355976" y="3082230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40" y="1081920"/>
            <a:ext cx="3175969" cy="529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5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98 -3.7037E-6 L -1.94444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/>
          <p:cNvSpPr/>
          <p:nvPr/>
        </p:nvSpPr>
        <p:spPr>
          <a:xfrm rot="16200000">
            <a:off x="6435080" y="4149080"/>
            <a:ext cx="2708920" cy="27089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각 삼각형 47"/>
          <p:cNvSpPr/>
          <p:nvPr/>
        </p:nvSpPr>
        <p:spPr>
          <a:xfrm rot="16200000">
            <a:off x="6660232" y="4374232"/>
            <a:ext cx="2483768" cy="2483768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35896" y="2708920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</a:rPr>
              <a:t>시연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1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16200000">
            <a:off x="6435080" y="4149080"/>
            <a:ext cx="2708920" cy="27089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6660232" y="4374232"/>
            <a:ext cx="2483768" cy="2483768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19414" y="125576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추후 계획</a:t>
            </a:r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+mn-ea"/>
            </a:endParaRPr>
          </a:p>
        </p:txBody>
      </p:sp>
      <p:grpSp>
        <p:nvGrpSpPr>
          <p:cNvPr id="2" name="그룹 13"/>
          <p:cNvGrpSpPr/>
          <p:nvPr/>
        </p:nvGrpSpPr>
        <p:grpSpPr>
          <a:xfrm rot="18900000">
            <a:off x="-2925" y="-63583"/>
            <a:ext cx="1212814" cy="1208370"/>
            <a:chOff x="-140052" y="-171400"/>
            <a:chExt cx="1212814" cy="120837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-140052" y="-171400"/>
              <a:ext cx="1080000" cy="1080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820762" y="78497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4882" y="841592"/>
              <a:ext cx="144000" cy="144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34709"/>
            <a:ext cx="3043629" cy="50727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" r="5331" b="2123"/>
          <a:stretch/>
        </p:blipFill>
        <p:spPr>
          <a:xfrm>
            <a:off x="375947" y="6103243"/>
            <a:ext cx="3063218" cy="49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0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98 -3.7037E-6 L -1.94444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7704" y="2751891"/>
            <a:ext cx="532859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00" b="1" spc="-500" dirty="0" smtClean="0">
                <a:solidFill>
                  <a:srgbClr val="FF7C80">
                    <a:alpha val="96000"/>
                  </a:srgbClr>
                </a:solidFill>
                <a:ea typeface="맑은 고딕" panose="020B0503020000020004" pitchFamily="50" charset="-127"/>
              </a:rPr>
              <a:t>T</a:t>
            </a:r>
            <a:r>
              <a:rPr lang="en-US" altLang="ko-KR" sz="8200" b="1" spc="-500" dirty="0" smtClean="0">
                <a:solidFill>
                  <a:schemeClr val="bg1">
                    <a:alpha val="98000"/>
                  </a:schemeClr>
                </a:solidFill>
                <a:ea typeface="맑은 고딕" panose="020B0503020000020004" pitchFamily="50" charset="-127"/>
              </a:rPr>
              <a:t>ha</a:t>
            </a:r>
            <a:r>
              <a:rPr lang="en-US" altLang="ko-KR" sz="8200" b="1" spc="-500" dirty="0" smtClean="0">
                <a:solidFill>
                  <a:srgbClr val="FF7C80"/>
                </a:solidFill>
                <a:ea typeface="맑은 고딕" panose="020B0503020000020004" pitchFamily="50" charset="-127"/>
              </a:rPr>
              <a:t>nk</a:t>
            </a:r>
            <a:r>
              <a:rPr lang="en-US" altLang="ko-KR" sz="8200" b="1" spc="-500" dirty="0" smtClean="0">
                <a:solidFill>
                  <a:srgbClr val="FF7C80">
                    <a:alpha val="96000"/>
                  </a:srgbClr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8200" b="1" spc="-500" dirty="0" smtClean="0">
                <a:solidFill>
                  <a:schemeClr val="bg1"/>
                </a:solidFill>
                <a:ea typeface="맑은 고딕" panose="020B0503020000020004" pitchFamily="50" charset="-127"/>
              </a:rPr>
              <a:t>Y</a:t>
            </a:r>
            <a:r>
              <a:rPr lang="en-US" altLang="ko-KR" sz="8200" b="1" spc="-500" dirty="0" smtClean="0">
                <a:solidFill>
                  <a:srgbClr val="FF7C80">
                    <a:alpha val="96000"/>
                  </a:srgbClr>
                </a:solidFill>
                <a:ea typeface="맑은 고딕" panose="020B0503020000020004" pitchFamily="50" charset="-127"/>
              </a:rPr>
              <a:t>ou</a:t>
            </a:r>
            <a:endParaRPr lang="ko-KR" altLang="en-US" sz="8200" b="1" spc="-500" dirty="0">
              <a:solidFill>
                <a:srgbClr val="FF7C80">
                  <a:alpha val="97000"/>
                </a:srgbClr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직각 삼각형 16"/>
          <p:cNvSpPr/>
          <p:nvPr/>
        </p:nvSpPr>
        <p:spPr>
          <a:xfrm rot="16200000">
            <a:off x="6537920" y="3645025"/>
            <a:ext cx="914400" cy="9144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6200000">
            <a:off x="6660232" y="3770842"/>
            <a:ext cx="792000" cy="792000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 rot="10800000">
            <a:off x="1684809" y="2295158"/>
            <a:ext cx="914400" cy="917817"/>
            <a:chOff x="3081536" y="1286959"/>
            <a:chExt cx="914400" cy="917817"/>
          </a:xfrm>
        </p:grpSpPr>
        <p:sp>
          <p:nvSpPr>
            <p:cNvPr id="24" name="직각 삼각형 23"/>
            <p:cNvSpPr/>
            <p:nvPr/>
          </p:nvSpPr>
          <p:spPr>
            <a:xfrm rot="16200000">
              <a:off x="3081536" y="1286959"/>
              <a:ext cx="914400" cy="9144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rot="16200000">
              <a:off x="3203848" y="1412776"/>
              <a:ext cx="792000" cy="792000"/>
            </a:xfrm>
            <a:prstGeom prst="rtTriangl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-140052" y="-171400"/>
            <a:ext cx="1212814" cy="1208370"/>
            <a:chOff x="-140052" y="-171400"/>
            <a:chExt cx="1212814" cy="120837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-140052" y="-171400"/>
              <a:ext cx="1080000" cy="1080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타원 4"/>
            <p:cNvSpPr/>
            <p:nvPr/>
          </p:nvSpPr>
          <p:spPr>
            <a:xfrm>
              <a:off x="820762" y="78497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874882" y="841592"/>
              <a:ext cx="144000" cy="144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01930" y="463930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200" spc="-500" dirty="0" smtClean="0">
                <a:solidFill>
                  <a:srgbClr val="FF7C80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 sz="8200" spc="-500" dirty="0" smtClean="0">
                <a:solidFill>
                  <a:schemeClr val="bg1">
                    <a:alpha val="97000"/>
                  </a:schemeClr>
                </a:solidFill>
                <a:ea typeface="맑은 고딕" panose="020B0503020000020004" pitchFamily="50" charset="-127"/>
              </a:rPr>
              <a:t>n</a:t>
            </a:r>
            <a:r>
              <a:rPr lang="en-US" altLang="ko-KR" sz="8200" spc="-500" dirty="0" smtClean="0">
                <a:solidFill>
                  <a:srgbClr val="FF7C80"/>
                </a:solidFill>
                <a:ea typeface="맑은 고딕" panose="020B0503020000020004" pitchFamily="50" charset="-127"/>
              </a:rPr>
              <a:t>d</a:t>
            </a:r>
            <a:r>
              <a:rPr lang="en-US" altLang="ko-KR" sz="8200" spc="-500" dirty="0" smtClean="0">
                <a:solidFill>
                  <a:schemeClr val="bg1">
                    <a:alpha val="97000"/>
                  </a:schemeClr>
                </a:solidFill>
                <a:ea typeface="맑은 고딕" panose="020B0503020000020004" pitchFamily="50" charset="-127"/>
              </a:rPr>
              <a:t>ex</a:t>
            </a:r>
            <a:endParaRPr lang="ko-KR" altLang="en-US" sz="8200" spc="-500" dirty="0">
              <a:solidFill>
                <a:schemeClr val="bg1">
                  <a:alpha val="97000"/>
                </a:schemeClr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178365" y="2175247"/>
            <a:ext cx="2406820" cy="461665"/>
            <a:chOff x="1178365" y="2175247"/>
            <a:chExt cx="2406820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612850" y="2175247"/>
              <a:ext cx="19723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180" dirty="0" smtClean="0">
                  <a:solidFill>
                    <a:srgbClr val="FF7C80">
                      <a:alpha val="97000"/>
                    </a:srgbClr>
                  </a:solidFill>
                  <a:latin typeface="+mn-ea"/>
                </a:rPr>
                <a:t>변경사항 소개</a:t>
              </a:r>
              <a:endParaRPr lang="ko-KR" altLang="en-US" sz="2400" spc="-180" dirty="0">
                <a:solidFill>
                  <a:srgbClr val="FF7C80">
                    <a:alpha val="97000"/>
                  </a:srgbClr>
                </a:solidFill>
                <a:latin typeface="+mn-ea"/>
              </a:endParaRPr>
            </a:p>
          </p:txBody>
        </p:sp>
        <p:sp>
          <p:nvSpPr>
            <p:cNvPr id="15" name="직각 삼각형 14"/>
            <p:cNvSpPr/>
            <p:nvPr/>
          </p:nvSpPr>
          <p:spPr>
            <a:xfrm rot="16200000">
              <a:off x="1178365" y="2180747"/>
              <a:ext cx="384157" cy="38415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rot="16200000">
              <a:off x="1239031" y="2240903"/>
              <a:ext cx="324000" cy="324000"/>
            </a:xfrm>
            <a:prstGeom prst="rtTriangl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691680" y="2852936"/>
            <a:ext cx="1198876" cy="461665"/>
            <a:chOff x="2064307" y="3723880"/>
            <a:chExt cx="1198876" cy="461665"/>
          </a:xfrm>
        </p:grpSpPr>
        <p:sp>
          <p:nvSpPr>
            <p:cNvPr id="20" name="TextBox 19"/>
            <p:cNvSpPr txBox="1"/>
            <p:nvPr/>
          </p:nvSpPr>
          <p:spPr>
            <a:xfrm>
              <a:off x="2509130" y="3723880"/>
              <a:ext cx="7540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180" dirty="0" smtClean="0">
                  <a:solidFill>
                    <a:srgbClr val="FF7C80">
                      <a:alpha val="97000"/>
                    </a:srgbClr>
                  </a:solidFill>
                  <a:latin typeface="+mn-ea"/>
                </a:rPr>
                <a:t>시연</a:t>
              </a:r>
              <a:endParaRPr lang="ko-KR" altLang="en-US" sz="2400" spc="-180" dirty="0">
                <a:solidFill>
                  <a:srgbClr val="FF7C80">
                    <a:alpha val="97000"/>
                  </a:srgbClr>
                </a:solidFill>
                <a:latin typeface="+mn-ea"/>
              </a:endParaRPr>
            </a:p>
          </p:txBody>
        </p:sp>
        <p:sp>
          <p:nvSpPr>
            <p:cNvPr id="21" name="직각 삼각형 20"/>
            <p:cNvSpPr/>
            <p:nvPr/>
          </p:nvSpPr>
          <p:spPr>
            <a:xfrm rot="16200000">
              <a:off x="2064307" y="3764923"/>
              <a:ext cx="384157" cy="38415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2" name="직각 삼각형 21"/>
            <p:cNvSpPr/>
            <p:nvPr/>
          </p:nvSpPr>
          <p:spPr>
            <a:xfrm rot="16200000">
              <a:off x="2124973" y="3825079"/>
              <a:ext cx="324000" cy="324000"/>
            </a:xfrm>
            <a:prstGeom prst="rtTriangl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123728" y="3680567"/>
            <a:ext cx="1837433" cy="461665"/>
            <a:chOff x="2496355" y="4551511"/>
            <a:chExt cx="1837433" cy="461665"/>
          </a:xfrm>
        </p:grpSpPr>
        <p:sp>
          <p:nvSpPr>
            <p:cNvPr id="23" name="TextBox 22"/>
            <p:cNvSpPr txBox="1"/>
            <p:nvPr/>
          </p:nvSpPr>
          <p:spPr>
            <a:xfrm>
              <a:off x="2930840" y="4551511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180" dirty="0" smtClean="0">
                  <a:solidFill>
                    <a:srgbClr val="FF7C80">
                      <a:alpha val="97000"/>
                    </a:srgbClr>
                  </a:solidFill>
                  <a:latin typeface="+mn-ea"/>
                </a:rPr>
                <a:t>추후 계획</a:t>
              </a:r>
              <a:endParaRPr lang="ko-KR" altLang="en-US" sz="2400" spc="-180" dirty="0">
                <a:solidFill>
                  <a:srgbClr val="FF7C80">
                    <a:alpha val="97000"/>
                  </a:srgbClr>
                </a:solidFill>
                <a:latin typeface="+mn-ea"/>
              </a:endParaRPr>
            </a:p>
          </p:txBody>
        </p:sp>
        <p:sp>
          <p:nvSpPr>
            <p:cNvPr id="24" name="직각 삼각형 23"/>
            <p:cNvSpPr/>
            <p:nvPr/>
          </p:nvSpPr>
          <p:spPr>
            <a:xfrm rot="16200000">
              <a:off x="2496355" y="4557011"/>
              <a:ext cx="384157" cy="38415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5" name="직각 삼각형 24"/>
            <p:cNvSpPr/>
            <p:nvPr/>
          </p:nvSpPr>
          <p:spPr>
            <a:xfrm rot="16200000">
              <a:off x="2557021" y="4617167"/>
              <a:ext cx="324000" cy="324000"/>
            </a:xfrm>
            <a:prstGeom prst="rtTriangl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04 -0.16805 L 4.16667E-6 7.40741E-6 " pathEditMode="relative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16200000">
            <a:off x="6435080" y="4149080"/>
            <a:ext cx="2708920" cy="27089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6660232" y="4374232"/>
            <a:ext cx="2483768" cy="2483768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31128" y="227125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변경사항</a:t>
            </a:r>
            <a:r>
              <a:rPr lang="en-US" altLang="ko-KR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(</a:t>
            </a:r>
            <a:r>
              <a:rPr lang="ko-KR" altLang="en-US" sz="4800" spc="-500" dirty="0" err="1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김신</a:t>
            </a:r>
            <a:r>
              <a:rPr lang="en-US" altLang="ko-KR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)</a:t>
            </a:r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8900000">
            <a:off x="-2925" y="-63583"/>
            <a:ext cx="1212814" cy="1208370"/>
            <a:chOff x="-140052" y="-171400"/>
            <a:chExt cx="1212814" cy="120837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-140052" y="-171400"/>
              <a:ext cx="1080000" cy="1080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820762" y="78497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4882" y="841592"/>
              <a:ext cx="144000" cy="144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99565"/>
            <a:ext cx="3094315" cy="5157192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3995936" y="3196561"/>
            <a:ext cx="1080120" cy="64807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98 -3.7037E-6 L -1.94444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16200000">
            <a:off x="6435080" y="4149080"/>
            <a:ext cx="2708920" cy="27089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6660232" y="4374232"/>
            <a:ext cx="2483768" cy="2483768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31128" y="227125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500" dirty="0">
                <a:solidFill>
                  <a:srgbClr val="FF7C80">
                    <a:alpha val="98000"/>
                  </a:srgbClr>
                </a:solidFill>
                <a:latin typeface="+mn-ea"/>
              </a:rPr>
              <a:t>변경사항</a:t>
            </a:r>
            <a:r>
              <a:rPr lang="en-US" altLang="ko-KR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(</a:t>
            </a:r>
            <a:r>
              <a:rPr lang="ko-KR" altLang="en-US" sz="4800" spc="-500" dirty="0" err="1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김신</a:t>
            </a:r>
            <a:r>
              <a:rPr lang="en-US" altLang="ko-KR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)</a:t>
            </a:r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8900000">
            <a:off x="-2925" y="-63583"/>
            <a:ext cx="1212814" cy="1208370"/>
            <a:chOff x="-140052" y="-171400"/>
            <a:chExt cx="1212814" cy="120837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-140052" y="-171400"/>
              <a:ext cx="1080000" cy="1080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820762" y="78497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4882" y="841592"/>
              <a:ext cx="144000" cy="144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오른쪽 화살표 2"/>
          <p:cNvSpPr/>
          <p:nvPr/>
        </p:nvSpPr>
        <p:spPr>
          <a:xfrm>
            <a:off x="3995936" y="3196561"/>
            <a:ext cx="1080120" cy="64807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07698"/>
            <a:ext cx="3268359" cy="544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98 -3.7037E-6 L -1.94444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16200000">
            <a:off x="6435080" y="4149080"/>
            <a:ext cx="2708920" cy="27089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6660232" y="4374232"/>
            <a:ext cx="2483768" cy="2483768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19414" y="125576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변경사항</a:t>
            </a:r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+mn-ea"/>
            </a:endParaRPr>
          </a:p>
        </p:txBody>
      </p:sp>
      <p:grpSp>
        <p:nvGrpSpPr>
          <p:cNvPr id="2" name="그룹 13"/>
          <p:cNvGrpSpPr/>
          <p:nvPr/>
        </p:nvGrpSpPr>
        <p:grpSpPr>
          <a:xfrm rot="18900000">
            <a:off x="-2925" y="-63583"/>
            <a:ext cx="1212814" cy="1208370"/>
            <a:chOff x="-140052" y="-171400"/>
            <a:chExt cx="1212814" cy="120837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-140052" y="-171400"/>
              <a:ext cx="1080000" cy="1080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820762" y="78497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4882" y="841592"/>
              <a:ext cx="144000" cy="144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34709"/>
            <a:ext cx="3043629" cy="50727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" r="5331" b="2123"/>
          <a:stretch/>
        </p:blipFill>
        <p:spPr>
          <a:xfrm>
            <a:off x="375947" y="6103243"/>
            <a:ext cx="3063218" cy="494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98 -3.7037E-6 L -1.94444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16200000">
            <a:off x="6435080" y="4149080"/>
            <a:ext cx="2708920" cy="27089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6660232" y="4374232"/>
            <a:ext cx="2483768" cy="2483768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19414" y="125576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500" dirty="0">
                <a:solidFill>
                  <a:srgbClr val="FF7C80">
                    <a:alpha val="98000"/>
                  </a:srgbClr>
                </a:solidFill>
                <a:latin typeface="+mn-ea"/>
              </a:rPr>
              <a:t>변경사항</a:t>
            </a:r>
            <a:r>
              <a:rPr lang="en-US" altLang="ko-KR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(</a:t>
            </a:r>
            <a:r>
              <a:rPr lang="ko-KR" altLang="en-US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이은지</a:t>
            </a:r>
            <a:r>
              <a:rPr lang="en-US" altLang="ko-KR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)</a:t>
            </a:r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+mn-ea"/>
            </a:endParaRPr>
          </a:p>
        </p:txBody>
      </p:sp>
      <p:grpSp>
        <p:nvGrpSpPr>
          <p:cNvPr id="2" name="그룹 13"/>
          <p:cNvGrpSpPr/>
          <p:nvPr/>
        </p:nvGrpSpPr>
        <p:grpSpPr>
          <a:xfrm rot="18900000">
            <a:off x="-2925" y="-63583"/>
            <a:ext cx="1212814" cy="1208370"/>
            <a:chOff x="-140052" y="-171400"/>
            <a:chExt cx="1212814" cy="120837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-140052" y="-171400"/>
              <a:ext cx="1080000" cy="1080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820762" y="78497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4882" y="841592"/>
              <a:ext cx="144000" cy="144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17" y="1022466"/>
            <a:ext cx="3209852" cy="53497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3" y="952486"/>
            <a:ext cx="3224064" cy="537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8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98 -3.7037E-6 L -1.94444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16200000">
            <a:off x="6435080" y="4149080"/>
            <a:ext cx="2708920" cy="27089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6660232" y="4374232"/>
            <a:ext cx="2483768" cy="2483768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19414" y="125576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500" dirty="0">
                <a:solidFill>
                  <a:srgbClr val="FF7C80">
                    <a:alpha val="98000"/>
                  </a:srgbClr>
                </a:solidFill>
                <a:latin typeface="+mn-ea"/>
              </a:rPr>
              <a:t>변경사항</a:t>
            </a:r>
            <a:r>
              <a:rPr lang="en-US" altLang="ko-KR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(</a:t>
            </a:r>
            <a:r>
              <a:rPr lang="ko-KR" altLang="en-US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백주원</a:t>
            </a:r>
            <a:r>
              <a:rPr lang="en-US" altLang="ko-KR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)</a:t>
            </a:r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+mn-ea"/>
            </a:endParaRPr>
          </a:p>
          <a:p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3"/>
          <p:cNvGrpSpPr/>
          <p:nvPr/>
        </p:nvGrpSpPr>
        <p:grpSpPr>
          <a:xfrm rot="18900000">
            <a:off x="-2925" y="-63583"/>
            <a:ext cx="1212814" cy="1208370"/>
            <a:chOff x="-140052" y="-171400"/>
            <a:chExt cx="1212814" cy="120837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-140052" y="-171400"/>
              <a:ext cx="1080000" cy="1080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820762" y="78497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4882" y="841592"/>
              <a:ext cx="144000" cy="144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865858" y="1444829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내의 체크박스를</a:t>
            </a:r>
            <a:endParaRPr lang="en-US" altLang="ko-KR" dirty="0" smtClean="0"/>
          </a:p>
          <a:p>
            <a:r>
              <a:rPr lang="ko-KR" altLang="en-US" dirty="0" smtClean="0"/>
              <a:t>방장을 제외한 모든 사람이 클릭해야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방장이 해당 게시물을 삭제할 수 있게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3312368" cy="5520613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706679" y="6309320"/>
            <a:ext cx="1008112" cy="192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48326" y="62206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65858" y="3014489"/>
            <a:ext cx="358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방장이 나가면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사람이 방장이 되도록 </a:t>
            </a:r>
            <a:r>
              <a:rPr lang="ko-KR" altLang="en-US" dirty="0" err="1" smtClean="0"/>
              <a:t>만듬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65858" y="4112902"/>
            <a:ext cx="3376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입장 시간 이후의 메시지들만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출력하게 업데이트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98 -3.7037E-6 L -1.94444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16200000">
            <a:off x="6435080" y="4149080"/>
            <a:ext cx="2708920" cy="27089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6660232" y="4374232"/>
            <a:ext cx="2483768" cy="2483768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19414" y="125576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변경사항</a:t>
            </a:r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+mn-ea"/>
            </a:endParaRPr>
          </a:p>
          <a:p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3"/>
          <p:cNvGrpSpPr/>
          <p:nvPr/>
        </p:nvGrpSpPr>
        <p:grpSpPr>
          <a:xfrm rot="18900000">
            <a:off x="-2925" y="-63583"/>
            <a:ext cx="1212814" cy="1208370"/>
            <a:chOff x="-140052" y="-171400"/>
            <a:chExt cx="1212814" cy="120837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-140052" y="-171400"/>
              <a:ext cx="1080000" cy="1080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820762" y="78497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4882" y="841592"/>
              <a:ext cx="144000" cy="144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95" y="952486"/>
            <a:ext cx="3331291" cy="55521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06669" y="2598992"/>
            <a:ext cx="5237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내가 쓴 글의 리스트가 출력되는 페이지를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내가 쓴 글 버튼을 누르면 해당 페이지로 이동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백주원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0899" y="4005843"/>
            <a:ext cx="4924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구현되지 않았던 비밀번호 재설정 기능 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김신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98 -3.7037E-6 L -1.94444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16200000">
            <a:off x="6435080" y="4149080"/>
            <a:ext cx="2708920" cy="27089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6660232" y="4374232"/>
            <a:ext cx="2483768" cy="2483768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19414" y="125576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변경사항</a:t>
            </a:r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+mn-ea"/>
            </a:endParaRPr>
          </a:p>
          <a:p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3"/>
          <p:cNvGrpSpPr/>
          <p:nvPr/>
        </p:nvGrpSpPr>
        <p:grpSpPr>
          <a:xfrm rot="18900000">
            <a:off x="-2925" y="-63583"/>
            <a:ext cx="1212814" cy="1208370"/>
            <a:chOff x="-140052" y="-171400"/>
            <a:chExt cx="1212814" cy="120837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-140052" y="-171400"/>
              <a:ext cx="1080000" cy="1080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820762" y="78497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4882" y="841592"/>
              <a:ext cx="144000" cy="144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95" y="952486"/>
            <a:ext cx="3331291" cy="55521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55976" y="3082230"/>
            <a:ext cx="4479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err="1" smtClean="0"/>
              <a:t>채팅방의</a:t>
            </a:r>
            <a:r>
              <a:rPr lang="ko-KR" altLang="en-US" dirty="0" smtClean="0"/>
              <a:t> 최대 인원이</a:t>
            </a:r>
            <a:endParaRPr lang="en-US" altLang="ko-KR" dirty="0" smtClean="0"/>
          </a:p>
          <a:p>
            <a:r>
              <a:rPr lang="ko-KR" altLang="en-US" dirty="0" smtClean="0"/>
              <a:t> 현재 인원과 같으면 입장 불가하게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김신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12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98 -3.7037E-6 L -1.94444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124</Words>
  <Application>Microsoft Office PowerPoint</Application>
  <PresentationFormat>화면 슬라이드 쇼(4:3)</PresentationFormat>
  <Paragraphs>27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김순용</dc:creator>
  <cp:lastModifiedBy>Windows 사용자</cp:lastModifiedBy>
  <cp:revision>33</cp:revision>
  <dcterms:created xsi:type="dcterms:W3CDTF">2014-05-08T04:47:27Z</dcterms:created>
  <dcterms:modified xsi:type="dcterms:W3CDTF">2021-02-07T18:15:47Z</dcterms:modified>
</cp:coreProperties>
</file>