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0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5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5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880667"/>
          </a:xfrm>
        </p:spPr>
        <p:txBody>
          <a:bodyPr/>
          <a:lstStyle/>
          <a:p>
            <a:r>
              <a:rPr lang="en-US" altLang="ko-KR" dirty="0" smtClean="0"/>
              <a:t>2021-01-27 </a:t>
            </a:r>
            <a:r>
              <a:rPr lang="ko-KR" altLang="en-US" dirty="0" err="1" smtClean="0"/>
              <a:t>한동매칭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41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192" y="1792374"/>
            <a:ext cx="11032376" cy="475805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및 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사용자가 작성한 페이지 목록 보이게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업데이트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삭제기능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검색기능 </a:t>
            </a:r>
            <a:r>
              <a:rPr lang="ko-KR" altLang="en-US" dirty="0" err="1" smtClean="0"/>
              <a:t>게시글과</a:t>
            </a:r>
            <a:r>
              <a:rPr lang="ko-KR" altLang="en-US" dirty="0" smtClean="0"/>
              <a:t> 연동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기능 공부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기능 공부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서기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ㅎㅎ</a:t>
            </a:r>
            <a:r>
              <a:rPr lang="en-US" altLang="ko-KR" dirty="0" smtClean="0"/>
              <a:t>..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83920" y="124691"/>
            <a:ext cx="9144000" cy="1880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오늘 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71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 사안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화면에서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변경했으면 좋겠다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휴식기를</a:t>
            </a:r>
            <a:r>
              <a:rPr lang="ko-KR" altLang="en-US" dirty="0" smtClean="0"/>
              <a:t> 가질 예정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 시연회 끝내고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27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작업한 것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9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2021-01-27 한동매칭</vt:lpstr>
      <vt:lpstr>PowerPoint 프레젠테이션</vt:lpstr>
      <vt:lpstr>회의 사안</vt:lpstr>
      <vt:lpstr>금일 작업한 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2021-01-27T02:27:15Z</dcterms:created>
  <dcterms:modified xsi:type="dcterms:W3CDTF">2021-01-27T02:32:44Z</dcterms:modified>
</cp:coreProperties>
</file>