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2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7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5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9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2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3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10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9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43F0-469D-4317-855F-947D34F5EDA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B43F0-469D-4317-855F-947D34F5EDA7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4F4A2-6864-4756-A11C-3024F475C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69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872981"/>
            <a:ext cx="9144000" cy="2387600"/>
          </a:xfrm>
        </p:spPr>
        <p:txBody>
          <a:bodyPr/>
          <a:lstStyle/>
          <a:p>
            <a:r>
              <a:rPr lang="ko-KR" altLang="en-US" dirty="0" err="1" smtClean="0"/>
              <a:t>한동매칭팀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</a:t>
            </a:r>
            <a:r>
              <a:rPr lang="ko-KR" altLang="en-US" sz="4000" dirty="0" smtClean="0"/>
              <a:t>월 </a:t>
            </a:r>
            <a:r>
              <a:rPr lang="en-US" altLang="ko-KR" sz="4000" dirty="0" smtClean="0"/>
              <a:t>28</a:t>
            </a:r>
            <a:r>
              <a:rPr lang="ko-KR" altLang="en-US" sz="4000" dirty="0" smtClean="0"/>
              <a:t>일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2393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금일 할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, Delete </a:t>
            </a:r>
            <a:r>
              <a:rPr lang="ko-KR" altLang="en-US" dirty="0" smtClean="0"/>
              <a:t>기능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은지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상세정보 페이지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연동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종현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빌드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검색화면 </a:t>
            </a:r>
            <a:r>
              <a:rPr lang="en-US" altLang="ko-KR" dirty="0" smtClean="0"/>
              <a:t>UI</a:t>
            </a:r>
            <a:r>
              <a:rPr lang="ko-KR" altLang="en-US" dirty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연동 보조 및 코드 </a:t>
            </a:r>
            <a:r>
              <a:rPr lang="en-US" altLang="ko-KR" dirty="0" smtClean="0"/>
              <a:t>merge.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75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오늘 끝나기 전에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할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smtClean="0"/>
              <a:t>시연회 준비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607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금일 한 것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업데이트 구현 완료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은지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상세정보 페이지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연동 성공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(Members </a:t>
            </a:r>
            <a:r>
              <a:rPr lang="ko-KR" altLang="en-US" dirty="0" smtClean="0"/>
              <a:t>정보 넘기기 해야함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종현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ios</a:t>
            </a:r>
            <a:r>
              <a:rPr lang="ko-KR" altLang="en-US" dirty="0"/>
              <a:t> </a:t>
            </a:r>
            <a:r>
              <a:rPr lang="ko-KR" altLang="en-US" dirty="0" smtClean="0"/>
              <a:t>애플리케이션 빌드 및 아이폰에 앱 설치 시도</a:t>
            </a:r>
            <a:r>
              <a:rPr lang="en-US" altLang="ko-KR" dirty="0" smtClean="0"/>
              <a:t>.(</a:t>
            </a:r>
            <a:r>
              <a:rPr lang="ko-KR" altLang="en-US" dirty="0" smtClean="0"/>
              <a:t>빌드는 성공했으나 아이폰에 설치하는 것은 아직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주원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정보처리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백엔드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코드 수정 및 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연동 보조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65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110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한동매칭팀</vt:lpstr>
      <vt:lpstr>금일 할 것</vt:lpstr>
      <vt:lpstr>회의사항</vt:lpstr>
      <vt:lpstr>금일 한 것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한동매칭팀</dc:title>
  <dc:creator>Windows 사용자</dc:creator>
  <cp:lastModifiedBy>Windows 사용자</cp:lastModifiedBy>
  <cp:revision>5</cp:revision>
  <dcterms:created xsi:type="dcterms:W3CDTF">2021-01-28T05:42:23Z</dcterms:created>
  <dcterms:modified xsi:type="dcterms:W3CDTF">2021-01-28T08:47:30Z</dcterms:modified>
</cp:coreProperties>
</file>