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48BC-E251-4F64-8EB3-0B1EACC476C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3888-592E-4740-AEB9-51D6E524C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56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48BC-E251-4F64-8EB3-0B1EACC476C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3888-592E-4740-AEB9-51D6E524C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14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48BC-E251-4F64-8EB3-0B1EACC476C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3888-592E-4740-AEB9-51D6E524C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29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48BC-E251-4F64-8EB3-0B1EACC476C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3888-592E-4740-AEB9-51D6E524C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88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48BC-E251-4F64-8EB3-0B1EACC476C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3888-592E-4740-AEB9-51D6E524C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98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48BC-E251-4F64-8EB3-0B1EACC476C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3888-592E-4740-AEB9-51D6E524C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08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48BC-E251-4F64-8EB3-0B1EACC476C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3888-592E-4740-AEB9-51D6E524C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21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48BC-E251-4F64-8EB3-0B1EACC476C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3888-592E-4740-AEB9-51D6E524C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45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48BC-E251-4F64-8EB3-0B1EACC476C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3888-592E-4740-AEB9-51D6E524C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2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48BC-E251-4F64-8EB3-0B1EACC476C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3888-592E-4740-AEB9-51D6E524C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8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48BC-E251-4F64-8EB3-0B1EACC476C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3888-592E-4740-AEB9-51D6E524C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26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B48BC-E251-4F64-8EB3-0B1EACC476C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A3888-592E-4740-AEB9-51D6E524C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25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한동매칭팀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02_02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15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7799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남아있는 작업은</a:t>
            </a:r>
            <a:r>
              <a:rPr lang="en-US" altLang="ko-KR" sz="3200" dirty="0" smtClean="0"/>
              <a:t>?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05840"/>
            <a:ext cx="10515600" cy="5370021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err="1" smtClean="0"/>
              <a:t>채팅방</a:t>
            </a:r>
            <a:r>
              <a:rPr lang="ko-KR" altLang="en-US" dirty="0" smtClean="0"/>
              <a:t> 최적화</a:t>
            </a:r>
            <a:endParaRPr lang="en-US" altLang="ko-KR" dirty="0" smtClean="0"/>
          </a:p>
          <a:p>
            <a:r>
              <a:rPr lang="ko-KR" altLang="en-US" dirty="0" smtClean="0"/>
              <a:t>프로필 사진 업데이트시에 메시지의 프로필 </a:t>
            </a:r>
            <a:r>
              <a:rPr lang="ko-KR" altLang="en-US" dirty="0" err="1" smtClean="0"/>
              <a:t>사진정보도</a:t>
            </a:r>
            <a:r>
              <a:rPr lang="ko-KR" altLang="en-US" dirty="0" smtClean="0"/>
              <a:t> 업데이트</a:t>
            </a:r>
            <a:r>
              <a:rPr lang="en-US" altLang="ko-KR" dirty="0" smtClean="0"/>
              <a:t>?(…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?)</a:t>
            </a:r>
          </a:p>
          <a:p>
            <a:r>
              <a:rPr lang="en-US" altLang="ko-KR" dirty="0" smtClean="0"/>
              <a:t>FCM</a:t>
            </a:r>
            <a:r>
              <a:rPr lang="ko-KR" altLang="en-US" dirty="0" err="1" smtClean="0"/>
              <a:t>푸시알림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삭제기능</a:t>
            </a:r>
            <a:r>
              <a:rPr lang="ko-KR" altLang="en-US" dirty="0" smtClean="0"/>
              <a:t> 구현</a:t>
            </a:r>
            <a:r>
              <a:rPr lang="en-US" altLang="ko-KR" dirty="0" smtClean="0"/>
              <a:t>(1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31</a:t>
            </a:r>
            <a:r>
              <a:rPr lang="ko-KR" altLang="en-US" dirty="0" smtClean="0"/>
              <a:t>일 부분적 완료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삭제</a:t>
            </a:r>
            <a:r>
              <a:rPr lang="en-US" altLang="ko-KR" dirty="0" smtClean="0"/>
              <a:t>/ </a:t>
            </a:r>
            <a:r>
              <a:rPr lang="ko-KR" altLang="en-US" dirty="0" smtClean="0"/>
              <a:t>수정하기 작성자만</a:t>
            </a:r>
            <a:endParaRPr lang="en-US" altLang="ko-KR" dirty="0" smtClean="0"/>
          </a:p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비밀번호 바꾸기</a:t>
            </a:r>
            <a:endParaRPr lang="en-US" altLang="ko-KR" dirty="0" smtClean="0"/>
          </a:p>
          <a:p>
            <a:r>
              <a:rPr lang="ko-KR" altLang="en-US" dirty="0" smtClean="0"/>
              <a:t>프로필 이미지 </a:t>
            </a:r>
            <a:r>
              <a:rPr lang="ko-KR" altLang="en-US" dirty="0" err="1" smtClean="0"/>
              <a:t>변경시</a:t>
            </a:r>
            <a:r>
              <a:rPr lang="ko-KR" altLang="en-US" dirty="0" smtClean="0"/>
              <a:t> 예전 프로필 사진 지우기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자기가 쓴 글 목록</a:t>
            </a:r>
            <a:r>
              <a:rPr lang="en-US" altLang="ko-KR" dirty="0" smtClean="0"/>
              <a:t>(1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일  부분적 완료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마이페이지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>
                <a:sym typeface="Wingdings" panose="05000000000000000000" pitchFamily="2" charset="2"/>
              </a:rPr>
              <a:t>내가 쓴 글에서 </a:t>
            </a:r>
            <a:r>
              <a:rPr lang="en-US" altLang="ko-KR" dirty="0" err="1" smtClean="0">
                <a:sym typeface="Wingdings" panose="05000000000000000000" pitchFamily="2" charset="2"/>
              </a:rPr>
              <a:t>BottomNavigationBar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/>
          </a:p>
          <a:p>
            <a:r>
              <a:rPr lang="ko-KR" altLang="en-US" dirty="0" smtClean="0"/>
              <a:t>상세정보 페이지에 </a:t>
            </a:r>
            <a:r>
              <a:rPr lang="ko-KR" altLang="en-US" dirty="0" err="1" smtClean="0"/>
              <a:t>사진표시</a:t>
            </a:r>
            <a:r>
              <a:rPr lang="en-US" altLang="ko-KR" dirty="0" smtClean="0"/>
              <a:t>..(UI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전반적인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r>
              <a:rPr lang="ko-KR" altLang="en-US" dirty="0" smtClean="0"/>
              <a:t>앱 출시 준비</a:t>
            </a:r>
            <a:endParaRPr lang="en-US" altLang="ko-KR" dirty="0" smtClean="0"/>
          </a:p>
          <a:p>
            <a:r>
              <a:rPr lang="ko-KR" altLang="en-US" dirty="0" smtClean="0"/>
              <a:t>파이어베이스 규칙 수정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코드 정리 </a:t>
            </a:r>
            <a:endParaRPr lang="en-US" altLang="ko-KR" dirty="0" smtClean="0"/>
          </a:p>
          <a:p>
            <a:r>
              <a:rPr lang="ko-KR" altLang="en-US" dirty="0" smtClean="0"/>
              <a:t>프로젝트 리뷰</a:t>
            </a:r>
            <a:endParaRPr lang="en-US" altLang="ko-KR" dirty="0" smtClean="0"/>
          </a:p>
          <a:p>
            <a:r>
              <a:rPr lang="ko-KR" altLang="en-US" dirty="0" smtClean="0"/>
              <a:t>생각나는 것은 이정도</a:t>
            </a:r>
            <a:r>
              <a:rPr lang="en-US" altLang="ko-K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0000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회의 안건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 시연회는 다음주 화요일</a:t>
            </a:r>
            <a:r>
              <a:rPr lang="en-US" altLang="ko-KR" dirty="0" smtClean="0"/>
              <a:t>! </a:t>
            </a:r>
            <a:br>
              <a:rPr lang="en-US" altLang="ko-KR" dirty="0" smtClean="0"/>
            </a:br>
            <a:r>
              <a:rPr lang="ko-KR" altLang="en-US" dirty="0" smtClean="0"/>
              <a:t>개강 준비를 할 겸</a:t>
            </a:r>
            <a:r>
              <a:rPr lang="en-US" altLang="ko-KR" dirty="0" smtClean="0"/>
              <a:t>….</a:t>
            </a:r>
            <a:r>
              <a:rPr lang="ko-KR" altLang="en-US" dirty="0" smtClean="0"/>
              <a:t>다음주 화요일까지 휴무 없이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일요일 근무 포함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일을 하고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아마 연장근무 들어갈 것 같습니다</a:t>
            </a:r>
            <a:r>
              <a:rPr lang="en-US" altLang="ko-KR" dirty="0" smtClean="0"/>
              <a:t>.)</a:t>
            </a:r>
            <a:r>
              <a:rPr lang="ko-KR" altLang="en-US" dirty="0" smtClean="0"/>
              <a:t> 개강 전까지 푹 쉬는 것은 어떤가요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애플리케이션 분석을 했을 때에</a:t>
            </a:r>
            <a:r>
              <a:rPr lang="en-US" altLang="ko-KR" dirty="0" smtClean="0"/>
              <a:t>… </a:t>
            </a:r>
            <a:r>
              <a:rPr lang="en-US" altLang="ko-KR" dirty="0" err="1" smtClean="0"/>
              <a:t>BottomNavigationBar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Home</a:t>
            </a:r>
            <a:r>
              <a:rPr lang="ko-KR" altLang="en-US" dirty="0" smtClean="0"/>
              <a:t>을 통해서 들어간 페이지에는 나타나는데 그 외에는 나타나지 않네요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신이 내일 수강신청 파이팅</a:t>
            </a:r>
            <a:endParaRPr lang="en-US" altLang="ko-KR" dirty="0" smtClean="0"/>
          </a:p>
          <a:p>
            <a:r>
              <a:rPr lang="ko-KR" altLang="en-US" dirty="0" smtClean="0"/>
              <a:t>상금 분배에 관한 건에 대해서</a:t>
            </a:r>
            <a:r>
              <a:rPr lang="en-US" altLang="ko-KR" dirty="0" smtClean="0"/>
              <a:t>. 1 : 1 : 1 : 1 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또 있을까요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956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회의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연장근무 </a:t>
            </a:r>
            <a:r>
              <a:rPr lang="en-US" altLang="ko-KR" dirty="0" smtClean="0"/>
              <a:t>OK</a:t>
            </a:r>
          </a:p>
          <a:p>
            <a:r>
              <a:rPr lang="en-US" altLang="ko-KR" dirty="0" smtClean="0"/>
              <a:t>Bottom navigation bar </a:t>
            </a:r>
            <a:r>
              <a:rPr lang="ko-KR" altLang="en-US" dirty="0" err="1" smtClean="0"/>
              <a:t>수정예정</a:t>
            </a:r>
            <a:endParaRPr lang="en-US" altLang="ko-KR" dirty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변경 합의</a:t>
            </a:r>
            <a:r>
              <a:rPr lang="en-US" altLang="ko-KR" dirty="0" smtClean="0"/>
              <a:t>!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3760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금일 </a:t>
            </a:r>
            <a:r>
              <a:rPr lang="ko-KR" altLang="en-US" dirty="0" err="1" smtClean="0"/>
              <a:t>작업사항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종현 </a:t>
            </a:r>
            <a:r>
              <a:rPr lang="en-US" altLang="ko-KR" dirty="0" smtClean="0"/>
              <a:t>: Bottom navigation bar </a:t>
            </a:r>
            <a:r>
              <a:rPr lang="ko-KR" altLang="en-US" dirty="0" smtClean="0"/>
              <a:t>문제 </a:t>
            </a:r>
            <a:r>
              <a:rPr lang="ko-KR" altLang="en-US" dirty="0" err="1" smtClean="0"/>
              <a:t>고군분투중</a:t>
            </a:r>
            <a:endParaRPr lang="en-US" altLang="ko-KR" dirty="0" smtClean="0"/>
          </a:p>
          <a:p>
            <a:r>
              <a:rPr lang="ko-KR" altLang="en-US" dirty="0" smtClean="0"/>
              <a:t>은지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r>
              <a:rPr lang="ko-KR" altLang="en-US" dirty="0" smtClean="0"/>
              <a:t>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서브 </a:t>
            </a:r>
            <a:r>
              <a:rPr lang="ko-KR" altLang="en-US" dirty="0"/>
              <a:t>카테고리 </a:t>
            </a:r>
            <a:r>
              <a:rPr lang="en-US" altLang="ko-KR" dirty="0"/>
              <a:t>DB</a:t>
            </a:r>
            <a:r>
              <a:rPr lang="ko-KR" altLang="en-US" dirty="0"/>
              <a:t>에 추가되게 코드 수정</a:t>
            </a:r>
          </a:p>
          <a:p>
            <a:pPr marL="0" indent="0">
              <a:buNone/>
            </a:pPr>
            <a:r>
              <a:rPr lang="ko-KR" altLang="en-US" dirty="0" smtClean="0"/>
              <a:t>  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</a:t>
            </a:r>
            <a:r>
              <a:rPr lang="ko-KR" altLang="en-US" dirty="0"/>
              <a:t>작성 시 제목에 특수문자 </a:t>
            </a:r>
            <a:r>
              <a:rPr lang="en-US" altLang="ko-KR" dirty="0"/>
              <a:t>_ </a:t>
            </a:r>
            <a:r>
              <a:rPr lang="ko-KR" altLang="en-US" dirty="0" err="1"/>
              <a:t>안들어가게</a:t>
            </a:r>
            <a:r>
              <a:rPr lang="ko-KR" altLang="en-US" dirty="0"/>
              <a:t> 코드 수정</a:t>
            </a:r>
          </a:p>
          <a:p>
            <a:pPr marL="0" indent="0">
              <a:buNone/>
            </a:pPr>
            <a:r>
              <a:rPr lang="ko-KR" altLang="en-US" dirty="0" smtClean="0"/>
              <a:t>  </a:t>
            </a:r>
            <a:r>
              <a:rPr lang="en-US" altLang="ko-KR" dirty="0" smtClean="0"/>
              <a:t>-</a:t>
            </a:r>
            <a:r>
              <a:rPr lang="ko-KR" altLang="en-US" dirty="0" smtClean="0"/>
              <a:t>회원가입 </a:t>
            </a:r>
            <a:r>
              <a:rPr lang="ko-KR" altLang="en-US" dirty="0"/>
              <a:t>시 </a:t>
            </a:r>
            <a:r>
              <a:rPr lang="ko-KR" altLang="en-US" dirty="0" err="1"/>
              <a:t>뒤로가기를</a:t>
            </a:r>
            <a:r>
              <a:rPr lang="ko-KR" altLang="en-US" dirty="0"/>
              <a:t> 누르면 </a:t>
            </a:r>
            <a:r>
              <a:rPr lang="ko-KR" altLang="en-US" dirty="0" err="1"/>
              <a:t>무한로딩</a:t>
            </a:r>
            <a:r>
              <a:rPr lang="ko-KR" altLang="en-US" dirty="0"/>
              <a:t> 화면 고침</a:t>
            </a:r>
          </a:p>
          <a:p>
            <a:pPr marL="0" indent="0">
              <a:buNone/>
            </a:pPr>
            <a:r>
              <a:rPr lang="ko-KR" altLang="en-US" dirty="0" smtClean="0"/>
              <a:t>  </a:t>
            </a:r>
            <a:r>
              <a:rPr lang="en-US" altLang="ko-KR" dirty="0" smtClean="0"/>
              <a:t>-</a:t>
            </a:r>
            <a:r>
              <a:rPr lang="ko-KR" altLang="en-US" dirty="0" smtClean="0"/>
              <a:t>비밀번호 </a:t>
            </a:r>
            <a:r>
              <a:rPr lang="ko-KR" altLang="en-US" dirty="0"/>
              <a:t>재설정 </a:t>
            </a:r>
            <a:r>
              <a:rPr lang="ko-KR" altLang="en-US" dirty="0" err="1"/>
              <a:t>기능구현</a:t>
            </a:r>
            <a:r>
              <a:rPr lang="ko-KR" altLang="en-US" dirty="0"/>
              <a:t> 완료</a:t>
            </a:r>
          </a:p>
          <a:p>
            <a:pPr marL="0" indent="0">
              <a:buNone/>
            </a:pPr>
            <a:r>
              <a:rPr lang="ko-KR" altLang="en-US" dirty="0" smtClean="0"/>
              <a:t>  </a:t>
            </a:r>
            <a:r>
              <a:rPr lang="en-US" altLang="ko-KR" dirty="0" smtClean="0"/>
              <a:t>-</a:t>
            </a:r>
            <a:r>
              <a:rPr lang="ko-KR" altLang="en-US" dirty="0" smtClean="0"/>
              <a:t>서브 </a:t>
            </a:r>
            <a:r>
              <a:rPr lang="ko-KR" altLang="en-US" dirty="0"/>
              <a:t>카테고리와 마감시간 입력 안하면 안 넘어가고 토스트 메시지로 입력하라고 요청 기능 구현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주원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채팅방의</a:t>
            </a:r>
            <a:r>
              <a:rPr lang="ko-KR" altLang="en-US" dirty="0" smtClean="0"/>
              <a:t> 메시지 데이터를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입장 시간 이후의 것으로만 가져오는 것으로 업데이트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378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269</Words>
  <Application>Microsoft Office PowerPoint</Application>
  <PresentationFormat>와이드스크린</PresentationFormat>
  <Paragraphs>39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한동매칭팀</vt:lpstr>
      <vt:lpstr>남아있는 작업은?</vt:lpstr>
      <vt:lpstr>회의 안건</vt:lpstr>
      <vt:lpstr>회의 결과</vt:lpstr>
      <vt:lpstr>금일 작업사항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한동매칭팀</dc:title>
  <dc:creator>Windows 사용자</dc:creator>
  <cp:lastModifiedBy>Windows 사용자</cp:lastModifiedBy>
  <cp:revision>17</cp:revision>
  <dcterms:created xsi:type="dcterms:W3CDTF">2021-01-30T05:12:14Z</dcterms:created>
  <dcterms:modified xsi:type="dcterms:W3CDTF">2021-02-03T03:02:24Z</dcterms:modified>
</cp:coreProperties>
</file>