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  <p:embeddedFont>
      <p:font typeface="Open Sauce" charset="1" panose="00000500000000000000"/>
      <p:regular r:id="rId15"/>
    </p:embeddedFont>
    <p:embeddedFont>
      <p:font typeface="Open Sauce Bold" charset="1" panose="00000800000000000000"/>
      <p:regular r:id="rId16"/>
    </p:embeddedFont>
    <p:embeddedFont>
      <p:font typeface="Open Sauce Italics" charset="1" panose="00000500000000000000"/>
      <p:regular r:id="rId17"/>
    </p:embeddedFont>
    <p:embeddedFont>
      <p:font typeface="Open Sauce Bold Italics" charset="1" panose="00000800000000000000"/>
      <p:regular r:id="rId18"/>
    </p:embeddedFont>
    <p:embeddedFont>
      <p:font typeface="Open Sauce Light" charset="1" panose="00000400000000000000"/>
      <p:regular r:id="rId19"/>
    </p:embeddedFont>
    <p:embeddedFont>
      <p:font typeface="Open Sauce Light Italics" charset="1" panose="00000400000000000000"/>
      <p:regular r:id="rId20"/>
    </p:embeddedFont>
    <p:embeddedFont>
      <p:font typeface="Open Sauce Medium" charset="1" panose="00000600000000000000"/>
      <p:regular r:id="rId21"/>
    </p:embeddedFont>
    <p:embeddedFont>
      <p:font typeface="Open Sauce Medium Italics" charset="1" panose="00000600000000000000"/>
      <p:regular r:id="rId22"/>
    </p:embeddedFont>
    <p:embeddedFont>
      <p:font typeface="Open Sauce Semi-Bold" charset="1" panose="00000700000000000000"/>
      <p:regular r:id="rId23"/>
    </p:embeddedFont>
    <p:embeddedFont>
      <p:font typeface="Open Sauce Semi-Bold Italics" charset="1" panose="00000700000000000000"/>
      <p:regular r:id="rId24"/>
    </p:embeddedFont>
    <p:embeddedFont>
      <p:font typeface="Open Sauce Heavy" charset="1" panose="00000A00000000000000"/>
      <p:regular r:id="rId25"/>
    </p:embeddedFont>
    <p:embeddedFont>
      <p:font typeface="Open Sauce Heavy Italics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927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292750"/>
            <a:ext cx="16230600" cy="219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League Spartan"/>
              </a:rPr>
              <a:t>Dokumen Presentasi UAS </a:t>
            </a:r>
          </a:p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League Spartan"/>
              </a:rPr>
              <a:t>Analisis Data Kesehatan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8556216" y="3485222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5625132" y="4815296"/>
            <a:ext cx="7037735" cy="4688891"/>
          </a:xfrm>
          <a:custGeom>
            <a:avLst/>
            <a:gdLst/>
            <a:ahLst/>
            <a:cxnLst/>
            <a:rect r="r" b="b" t="t" l="l"/>
            <a:pathLst>
              <a:path h="4688891" w="7037735">
                <a:moveTo>
                  <a:pt x="0" y="0"/>
                </a:moveTo>
                <a:lnTo>
                  <a:pt x="7037736" y="0"/>
                </a:lnTo>
                <a:lnTo>
                  <a:pt x="7037736" y="4688891"/>
                </a:lnTo>
                <a:lnTo>
                  <a:pt x="0" y="4688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19304" y="3940367"/>
            <a:ext cx="8649392" cy="490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2172016 - Alvin Rahmatilasyah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488389"/>
            <a:ext cx="14726713" cy="114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Kontribusi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762047"/>
            <a:ext cx="13764721" cy="215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34"/>
              </a:lnSpc>
            </a:pPr>
            <a:r>
              <a:rPr lang="en-US" sz="6167">
                <a:solidFill>
                  <a:srgbClr val="000000"/>
                </a:solidFill>
                <a:latin typeface="League Spartan"/>
              </a:rPr>
              <a:t>Berikut kontribusi atau bagian tugas yang saya lakukan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5082290" y="5022129"/>
            <a:ext cx="1346246" cy="1761369"/>
            <a:chOff x="0" y="0"/>
            <a:chExt cx="1794995" cy="2348491"/>
          </a:xfrm>
        </p:grpSpPr>
        <p:sp>
          <p:nvSpPr>
            <p:cNvPr name="Freeform 7" id="7"/>
            <p:cNvSpPr/>
            <p:nvPr/>
          </p:nvSpPr>
          <p:spPr>
            <a:xfrm flipH="false" flipV="false" rot="-5400000">
              <a:off x="203892" y="757388"/>
              <a:ext cx="2348491" cy="833714"/>
            </a:xfrm>
            <a:custGeom>
              <a:avLst/>
              <a:gdLst/>
              <a:ahLst/>
              <a:cxnLst/>
              <a:rect r="r" b="b" t="t" l="l"/>
              <a:pathLst>
                <a:path h="833714" w="2348491">
                  <a:moveTo>
                    <a:pt x="0" y="0"/>
                  </a:moveTo>
                  <a:lnTo>
                    <a:pt x="2348491" y="0"/>
                  </a:lnTo>
                  <a:lnTo>
                    <a:pt x="2348491" y="833715"/>
                  </a:lnTo>
                  <a:lnTo>
                    <a:pt x="0" y="833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5400000">
              <a:off x="-757388" y="757388"/>
              <a:ext cx="2348491" cy="833714"/>
            </a:xfrm>
            <a:custGeom>
              <a:avLst/>
              <a:gdLst/>
              <a:ahLst/>
              <a:cxnLst/>
              <a:rect r="r" b="b" t="t" l="l"/>
              <a:pathLst>
                <a:path h="833714" w="2348491">
                  <a:moveTo>
                    <a:pt x="0" y="0"/>
                  </a:moveTo>
                  <a:lnTo>
                    <a:pt x="2348491" y="0"/>
                  </a:lnTo>
                  <a:lnTo>
                    <a:pt x="2348491" y="833715"/>
                  </a:lnTo>
                  <a:lnTo>
                    <a:pt x="0" y="833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3159706"/>
            <a:ext cx="3195083" cy="16969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5" id="5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191579" y="741654"/>
            <a:ext cx="5060095" cy="8803691"/>
          </a:xfrm>
          <a:custGeom>
            <a:avLst/>
            <a:gdLst/>
            <a:ahLst/>
            <a:cxnLst/>
            <a:rect r="r" b="b" t="t" l="l"/>
            <a:pathLst>
              <a:path h="8803691" w="5060095">
                <a:moveTo>
                  <a:pt x="0" y="0"/>
                </a:moveTo>
                <a:lnTo>
                  <a:pt x="5060095" y="0"/>
                </a:lnTo>
                <a:lnTo>
                  <a:pt x="5060095" y="8803692"/>
                </a:lnTo>
                <a:lnTo>
                  <a:pt x="0" y="8803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965677"/>
            <a:ext cx="6949700" cy="337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BAB 3</a:t>
            </a:r>
          </a:p>
          <a:p>
            <a:pPr>
              <a:lnSpc>
                <a:spcPts val="8800"/>
              </a:lnSpc>
            </a:pPr>
          </a:p>
          <a:p>
            <a:pPr>
              <a:lnSpc>
                <a:spcPts val="88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059964"/>
            <a:ext cx="7659653" cy="3252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34"/>
              </a:lnSpc>
            </a:pPr>
            <a:r>
              <a:rPr lang="en-US" sz="6167">
                <a:solidFill>
                  <a:srgbClr val="000000"/>
                </a:solidFill>
                <a:latin typeface="Glacial Indifference"/>
              </a:rPr>
              <a:t>Untuk bagian 3.1.3 Activity Diagram saya yang menegerjakan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2306504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5" id="5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423084" y="1028700"/>
            <a:ext cx="5145327" cy="8145637"/>
          </a:xfrm>
          <a:custGeom>
            <a:avLst/>
            <a:gdLst/>
            <a:ahLst/>
            <a:cxnLst/>
            <a:rect r="r" b="b" t="t" l="l"/>
            <a:pathLst>
              <a:path h="8145637" w="5145327">
                <a:moveTo>
                  <a:pt x="0" y="0"/>
                </a:moveTo>
                <a:lnTo>
                  <a:pt x="5145327" y="0"/>
                </a:lnTo>
                <a:lnTo>
                  <a:pt x="5145327" y="8145637"/>
                </a:lnTo>
                <a:lnTo>
                  <a:pt x="0" y="81456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95375"/>
            <a:ext cx="6949700" cy="337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BAB 4</a:t>
            </a:r>
          </a:p>
          <a:p>
            <a:pPr>
              <a:lnSpc>
                <a:spcPts val="8800"/>
              </a:lnSpc>
            </a:pPr>
          </a:p>
          <a:p>
            <a:pPr>
              <a:lnSpc>
                <a:spcPts val="88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921748"/>
            <a:ext cx="7659653" cy="434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34"/>
              </a:lnSpc>
            </a:pPr>
            <a:r>
              <a:rPr lang="en-US" sz="6167">
                <a:solidFill>
                  <a:srgbClr val="000000"/>
                </a:solidFill>
                <a:latin typeface="Glacial Indifference"/>
              </a:rPr>
              <a:t>Untuk semua halaman website berupa code, sistem, dan database saya yang membuat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14246"/>
            <a:ext cx="8666989" cy="144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4"/>
              </a:lnSpc>
            </a:pPr>
            <a:r>
              <a:rPr lang="en-US" sz="2767">
                <a:solidFill>
                  <a:srgbClr val="000000"/>
                </a:solidFill>
                <a:latin typeface="Glacial Indifference"/>
              </a:rPr>
              <a:t>Link code: https://github.com/2172016AlvinRahmatilasyah/Analisis-Data-Kesehatan-Calories.git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2306504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5" id="5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871216" y="1028700"/>
            <a:ext cx="7677199" cy="3525209"/>
          </a:xfrm>
          <a:custGeom>
            <a:avLst/>
            <a:gdLst/>
            <a:ahLst/>
            <a:cxnLst/>
            <a:rect r="r" b="b" t="t" l="l"/>
            <a:pathLst>
              <a:path h="3525209" w="7677199">
                <a:moveTo>
                  <a:pt x="0" y="0"/>
                </a:moveTo>
                <a:lnTo>
                  <a:pt x="7677199" y="0"/>
                </a:lnTo>
                <a:lnTo>
                  <a:pt x="7677199" y="3525209"/>
                </a:lnTo>
                <a:lnTo>
                  <a:pt x="0" y="35252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1" r="0" b="-5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72871" y="4755857"/>
            <a:ext cx="6498363" cy="4151732"/>
          </a:xfrm>
          <a:custGeom>
            <a:avLst/>
            <a:gdLst/>
            <a:ahLst/>
            <a:cxnLst/>
            <a:rect r="r" b="b" t="t" l="l"/>
            <a:pathLst>
              <a:path h="4151732" w="6498363">
                <a:moveTo>
                  <a:pt x="0" y="0"/>
                </a:moveTo>
                <a:lnTo>
                  <a:pt x="6498363" y="0"/>
                </a:lnTo>
                <a:lnTo>
                  <a:pt x="6498363" y="4151732"/>
                </a:lnTo>
                <a:lnTo>
                  <a:pt x="0" y="41517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95375"/>
            <a:ext cx="6949700" cy="337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BAB 5</a:t>
            </a:r>
          </a:p>
          <a:p>
            <a:pPr>
              <a:lnSpc>
                <a:spcPts val="8800"/>
              </a:lnSpc>
            </a:pPr>
          </a:p>
          <a:p>
            <a:pPr>
              <a:lnSpc>
                <a:spcPts val="88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907469"/>
            <a:ext cx="8481604" cy="434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34"/>
              </a:lnSpc>
            </a:pPr>
            <a:r>
              <a:rPr lang="en-US" sz="6167">
                <a:solidFill>
                  <a:srgbClr val="000000"/>
                </a:solidFill>
                <a:latin typeface="Glacial Indifference"/>
              </a:rPr>
              <a:t>Untuk Google Form dan mengisi laporan di BAB 5 bagian 5.1 &amp; 5.2 saya yang mengerjakan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814246"/>
            <a:ext cx="8666989" cy="958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4"/>
              </a:lnSpc>
            </a:pPr>
            <a:r>
              <a:rPr lang="en-US" sz="2767">
                <a:solidFill>
                  <a:srgbClr val="000000"/>
                </a:solidFill>
                <a:latin typeface="Glacial Indifference"/>
              </a:rPr>
              <a:t>Link Google Form: https://forms.gle/dXszh4yQbFbJKcM96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2306504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5" id="5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424094" y="1833788"/>
            <a:ext cx="10567151" cy="6619423"/>
          </a:xfrm>
          <a:custGeom>
            <a:avLst/>
            <a:gdLst/>
            <a:ahLst/>
            <a:cxnLst/>
            <a:rect r="r" b="b" t="t" l="l"/>
            <a:pathLst>
              <a:path h="6619423" w="10567151">
                <a:moveTo>
                  <a:pt x="0" y="0"/>
                </a:moveTo>
                <a:lnTo>
                  <a:pt x="10567151" y="0"/>
                </a:lnTo>
                <a:lnTo>
                  <a:pt x="10567151" y="6619424"/>
                </a:lnTo>
                <a:lnTo>
                  <a:pt x="0" y="6619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95375"/>
            <a:ext cx="6949700" cy="337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BAB 6</a:t>
            </a:r>
          </a:p>
          <a:p>
            <a:pPr>
              <a:lnSpc>
                <a:spcPts val="8800"/>
              </a:lnSpc>
            </a:pPr>
          </a:p>
          <a:p>
            <a:pPr>
              <a:lnSpc>
                <a:spcPts val="88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296830"/>
            <a:ext cx="4790271" cy="434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34"/>
              </a:lnSpc>
            </a:pPr>
            <a:r>
              <a:rPr lang="en-US" sz="6167">
                <a:solidFill>
                  <a:srgbClr val="000000"/>
                </a:solidFill>
                <a:latin typeface="Glacial Indifference"/>
              </a:rPr>
              <a:t>Untuk BAB 6 bagian 6.1 &amp; 6.2 saya yang mengerjakan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2306504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5" id="5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851238" y="1971270"/>
            <a:ext cx="10408062" cy="6344461"/>
          </a:xfrm>
          <a:custGeom>
            <a:avLst/>
            <a:gdLst/>
            <a:ahLst/>
            <a:cxnLst/>
            <a:rect r="r" b="b" t="t" l="l"/>
            <a:pathLst>
              <a:path h="6344461" w="10408062">
                <a:moveTo>
                  <a:pt x="0" y="0"/>
                </a:moveTo>
                <a:lnTo>
                  <a:pt x="10408062" y="0"/>
                </a:lnTo>
                <a:lnTo>
                  <a:pt x="10408062" y="6344460"/>
                </a:lnTo>
                <a:lnTo>
                  <a:pt x="0" y="63444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95375"/>
            <a:ext cx="6949700" cy="337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Lampiran</a:t>
            </a:r>
          </a:p>
          <a:p>
            <a:pPr>
              <a:lnSpc>
                <a:spcPts val="8800"/>
              </a:lnSpc>
            </a:pPr>
          </a:p>
          <a:p>
            <a:pPr>
              <a:lnSpc>
                <a:spcPts val="88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296830"/>
            <a:ext cx="4454493" cy="434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34"/>
              </a:lnSpc>
            </a:pPr>
            <a:r>
              <a:rPr lang="en-US" sz="6167">
                <a:solidFill>
                  <a:srgbClr val="000000"/>
                </a:solidFill>
                <a:latin typeface="Glacial Indifference"/>
              </a:rPr>
              <a:t>Untuk lampiran saya yang mengerjakan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732779"/>
            <a:ext cx="16230600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League Spartan"/>
              </a:rPr>
              <a:t>Thank You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8556216" y="5193279"/>
            <a:ext cx="1175568" cy="137659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DAF7RbRrqbo</dc:identifier>
  <dcterms:modified xsi:type="dcterms:W3CDTF">2011-08-01T06:04:30Z</dcterms:modified>
  <cp:revision>1</cp:revision>
  <dc:title>Dokumen Presentasi UAS_2172016 Alvin R</dc:title>
</cp:coreProperties>
</file>