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2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57984" y="493776"/>
            <a:ext cx="3401568" cy="212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STACK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355080" y="502920"/>
            <a:ext cx="329184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mtClean="0"/>
              <a:t>КУЧА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157984" y="804672"/>
            <a:ext cx="2084832" cy="1216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0x00</a:t>
            </a:r>
            <a:r>
              <a:rPr lang="ru-RU" sz="1200" smtClean="0"/>
              <a:t>00</a:t>
            </a:r>
            <a:r>
              <a:rPr lang="en-US" sz="1200" smtClean="0"/>
              <a:t>: 0x0A0</a:t>
            </a:r>
            <a:r>
              <a:rPr lang="ru-RU" sz="1200" smtClean="0"/>
              <a:t>0</a:t>
            </a:r>
          </a:p>
          <a:p>
            <a:r>
              <a:rPr lang="ru-RU" sz="1200" smtClean="0"/>
              <a:t>0х0004</a:t>
            </a:r>
            <a:r>
              <a:rPr lang="en-US" sz="1200" smtClean="0"/>
              <a:t>: </a:t>
            </a:r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04</a:t>
            </a:r>
            <a:endParaRPr lang="ru-RU" sz="1200" smtClean="0"/>
          </a:p>
          <a:p>
            <a:r>
              <a:rPr lang="ru-RU" sz="1200" smtClean="0"/>
              <a:t>0Х0008</a:t>
            </a:r>
            <a:r>
              <a:rPr lang="en-US" sz="1200" smtClean="0"/>
              <a:t>: </a:t>
            </a:r>
            <a:r>
              <a:rPr lang="en-US" sz="1200" smtClean="0"/>
              <a:t>0x0A08</a:t>
            </a:r>
            <a:endParaRPr lang="ru-RU" sz="1200" smtClean="0"/>
          </a:p>
          <a:p>
            <a:r>
              <a:rPr lang="ru-RU" sz="1200" smtClean="0"/>
              <a:t>0х000С</a:t>
            </a:r>
            <a:r>
              <a:rPr lang="en-US" sz="1200" smtClean="0"/>
              <a:t>: </a:t>
            </a:r>
            <a:r>
              <a:rPr lang="en-US" sz="1200" smtClean="0"/>
              <a:t>0x0A0C</a:t>
            </a:r>
            <a:endParaRPr lang="ru-RU" sz="120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355080" y="1008126"/>
            <a:ext cx="2084832" cy="811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0x0A</a:t>
            </a:r>
            <a:r>
              <a:rPr lang="ru-RU" sz="1200" smtClean="0"/>
              <a:t>00</a:t>
            </a:r>
            <a:r>
              <a:rPr lang="en-US" sz="1200" smtClean="0"/>
              <a:t>:</a:t>
            </a:r>
            <a:r>
              <a:rPr lang="ru-RU" sz="1200" smtClean="0"/>
              <a:t> </a:t>
            </a:r>
            <a:r>
              <a:rPr lang="en-US" sz="1200" smtClean="0"/>
              <a:t>Ebalovo</a:t>
            </a:r>
            <a:endParaRPr lang="ru-RU" sz="1200" smtClean="0"/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04</a:t>
            </a:r>
            <a:r>
              <a:rPr lang="en-US" sz="1200" smtClean="0"/>
              <a:t>: Huikino</a:t>
            </a:r>
            <a:endParaRPr lang="ru-RU" sz="1200" smtClean="0"/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08</a:t>
            </a:r>
            <a:r>
              <a:rPr lang="en-US" sz="1200" smtClean="0"/>
              <a:t>: Pidorovo</a:t>
            </a:r>
            <a:endParaRPr lang="ru-RU" sz="1200" smtClean="0"/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0С</a:t>
            </a:r>
            <a:r>
              <a:rPr lang="en-US" sz="1200" smtClean="0"/>
              <a:t>:</a:t>
            </a:r>
          </a:p>
        </p:txBody>
      </p:sp>
      <p:cxnSp>
        <p:nvCxnSpPr>
          <p:cNvPr id="14" name="Прямая со стрелкой 13"/>
          <p:cNvCxnSpPr>
            <a:stCxn id="9" idx="3"/>
            <a:endCxn id="10" idx="1"/>
          </p:cNvCxnSpPr>
          <p:nvPr/>
        </p:nvCxnSpPr>
        <p:spPr>
          <a:xfrm>
            <a:off x="4242816" y="1412766"/>
            <a:ext cx="2112264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898648" y="2130552"/>
            <a:ext cx="0" cy="183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3513" y="3968496"/>
            <a:ext cx="193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smtClean="0">
                <a:solidFill>
                  <a:srgbClr val="FF0000"/>
                </a:solidFill>
              </a:rPr>
              <a:t>Массив занимает 12 байт</a:t>
            </a:r>
            <a:endParaRPr lang="ru-RU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3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40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Беляев Сергей</dc:creator>
  <cp:lastModifiedBy>Беляев Сергей</cp:lastModifiedBy>
  <cp:revision>7</cp:revision>
  <dcterms:created xsi:type="dcterms:W3CDTF">2022-01-17T13:42:56Z</dcterms:created>
  <dcterms:modified xsi:type="dcterms:W3CDTF">2022-01-18T12:47:05Z</dcterms:modified>
</cp:coreProperties>
</file>