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2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CB11-9C71-487C-976E-945C8441A903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C65A-4561-4CB2-B7B0-A72A5CF29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57984" y="493776"/>
            <a:ext cx="3401568" cy="212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STACK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355080" y="502920"/>
            <a:ext cx="329184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mtClean="0"/>
              <a:t>КУЧА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152" y="1819656"/>
            <a:ext cx="2084832" cy="8023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smtClean="0"/>
              <a:t>номер байта в памяти с ккоторого начинает лежать переменная</a:t>
            </a:r>
            <a:endParaRPr lang="en-US" sz="1200" smtClean="0"/>
          </a:p>
          <a:p>
            <a:pPr algn="ctr"/>
            <a:r>
              <a:rPr lang="en-US" sz="1200" smtClean="0"/>
              <a:t>0x00</a:t>
            </a:r>
            <a:r>
              <a:rPr lang="ru-RU" sz="1200" smtClean="0"/>
              <a:t>12</a:t>
            </a:r>
            <a:r>
              <a:rPr lang="en-US" sz="1200" smtClean="0"/>
              <a:t>: int A = 255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57984" y="1008126"/>
            <a:ext cx="2084832" cy="811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0x00</a:t>
            </a:r>
            <a:r>
              <a:rPr lang="ru-RU" sz="1200" smtClean="0"/>
              <a:t>00</a:t>
            </a:r>
          </a:p>
          <a:p>
            <a:r>
              <a:rPr lang="ru-RU" sz="1200" smtClean="0"/>
              <a:t>0х0004</a:t>
            </a:r>
          </a:p>
          <a:p>
            <a:r>
              <a:rPr lang="ru-RU" sz="1200" smtClean="0"/>
              <a:t>0Х0008</a:t>
            </a:r>
            <a:r>
              <a:rPr lang="en-US" sz="1200" smtClean="0"/>
              <a:t>: 0x0A00</a:t>
            </a:r>
            <a:endParaRPr lang="ru-RU" sz="1200" smtClean="0"/>
          </a:p>
          <a:p>
            <a:r>
              <a:rPr lang="ru-RU" sz="1200" smtClean="0"/>
              <a:t>0х000С</a:t>
            </a:r>
            <a:r>
              <a:rPr lang="en-US" sz="1200" smtClean="0"/>
              <a:t>: 255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55080" y="1008126"/>
            <a:ext cx="2084832" cy="811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/>
              <a:t>0x0A</a:t>
            </a:r>
            <a:r>
              <a:rPr lang="ru-RU" sz="1200" smtClean="0"/>
              <a:t>00</a:t>
            </a:r>
            <a:r>
              <a:rPr lang="en-US" sz="1200" smtClean="0"/>
              <a:t>: </a:t>
            </a:r>
            <a:r>
              <a:rPr lang="en-US" sz="1200" smtClean="0"/>
              <a:t>object</a:t>
            </a:r>
            <a:endParaRPr lang="ru-RU" sz="1200" smtClean="0"/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04</a:t>
            </a:r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08</a:t>
            </a:r>
          </a:p>
          <a:p>
            <a:r>
              <a:rPr lang="ru-RU" sz="1200" smtClean="0"/>
              <a:t>0х0</a:t>
            </a:r>
            <a:r>
              <a:rPr lang="en-US" sz="1200" smtClean="0"/>
              <a:t>A</a:t>
            </a:r>
            <a:r>
              <a:rPr lang="ru-RU" sz="1200" smtClean="0"/>
              <a:t>0С</a:t>
            </a:r>
            <a:r>
              <a:rPr lang="en-US" sz="1200" smtClean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152" y="1600200"/>
            <a:ext cx="2084832" cy="219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int A = 255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152" y="1380744"/>
            <a:ext cx="2084832" cy="219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Object O = </a:t>
            </a:r>
          </a:p>
        </p:txBody>
      </p:sp>
      <p:cxnSp>
        <p:nvCxnSpPr>
          <p:cNvPr id="14" name="Прямая со стрелкой 13"/>
          <p:cNvCxnSpPr>
            <a:stCxn id="9" idx="3"/>
            <a:endCxn id="10" idx="1"/>
          </p:cNvCxnSpPr>
          <p:nvPr/>
        </p:nvCxnSpPr>
        <p:spPr>
          <a:xfrm>
            <a:off x="4242816" y="1413891"/>
            <a:ext cx="211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3172968" y="1600200"/>
            <a:ext cx="886968" cy="14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1911" y="3027807"/>
            <a:ext cx="19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smtClean="0">
                <a:solidFill>
                  <a:srgbClr val="FF0000"/>
                </a:solidFill>
              </a:rPr>
              <a:t>Ссылка на адрес места в куче где лежит этот объект</a:t>
            </a:r>
            <a:endParaRPr lang="ru-RU" sz="1200">
              <a:solidFill>
                <a:srgbClr val="FF0000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2898648" y="1819656"/>
            <a:ext cx="0" cy="21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33513" y="3968496"/>
            <a:ext cx="19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smtClean="0">
                <a:solidFill>
                  <a:srgbClr val="FF0000"/>
                </a:solidFill>
              </a:rPr>
              <a:t>Память в  стаке уже забита за этой переменной</a:t>
            </a:r>
            <a:endParaRPr lang="ru-RU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3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Беляев Сергей</dc:creator>
  <cp:lastModifiedBy>Беляев Сергей</cp:lastModifiedBy>
  <cp:revision>4</cp:revision>
  <dcterms:created xsi:type="dcterms:W3CDTF">2022-01-17T13:42:56Z</dcterms:created>
  <dcterms:modified xsi:type="dcterms:W3CDTF">2022-01-17T14:03:04Z</dcterms:modified>
</cp:coreProperties>
</file>