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62" r:id="rId5"/>
    <p:sldId id="265" r:id="rId6"/>
    <p:sldId id="272" r:id="rId7"/>
    <p:sldId id="273" r:id="rId8"/>
    <p:sldId id="276" r:id="rId9"/>
    <p:sldId id="277" r:id="rId10"/>
    <p:sldId id="278" r:id="rId11"/>
    <p:sldId id="271" r:id="rId12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4" autoAdjust="0"/>
    <p:restoredTop sz="89592" autoAdjust="0"/>
  </p:normalViewPr>
  <p:slideViewPr>
    <p:cSldViewPr>
      <p:cViewPr varScale="1">
        <p:scale>
          <a:sx n="89" d="100"/>
          <a:sy n="89" d="100"/>
        </p:scale>
        <p:origin x="184" y="1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21/01/21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21/01/21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2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2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0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01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62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Sobre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SARAMAGO - Sistema de Gestão de Bibliotecas Académicas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br>
              <a:rPr lang="pt-PT" sz="1600" dirty="0"/>
            </a:br>
            <a:r>
              <a:rPr lang="pt-PT" sz="1600" dirty="0"/>
              <a:t>Criado por: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2180622 – André Machado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2180659 – Gonçalo Rocha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1500" dirty="0"/>
              <a:t>Projeto Final</a:t>
            </a:r>
          </a:p>
          <a:p>
            <a:r>
              <a:rPr lang="pt-PT" sz="1500" dirty="0"/>
              <a:t>Acesso Móvel a Sistemas de Informação (AMSI) </a:t>
            </a:r>
          </a:p>
          <a:p>
            <a:endParaRPr lang="pt-PT" sz="1500" b="1" dirty="0"/>
          </a:p>
          <a:p>
            <a:r>
              <a:rPr lang="pt-PT" sz="1500" b="1" dirty="0" err="1"/>
              <a:t>TeSP</a:t>
            </a:r>
            <a:r>
              <a:rPr lang="pt-PT" sz="1500" b="1" dirty="0"/>
              <a:t> Programação de Sistemas de Informação (PSI) 2020/2021</a:t>
            </a:r>
          </a:p>
          <a:p>
            <a:r>
              <a:rPr lang="pt-PT" sz="1500" b="1" dirty="0"/>
              <a:t>© Escola Superior de Tecnologia e Gestão – Politécnico de Leiria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5EB9E48-D0F0-844F-ABDB-087BE5601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16" y="2312337"/>
            <a:ext cx="2735121" cy="5033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FDC54F-B9E1-4470-BDD8-3433CCC0E4F5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pt-PT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98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Pretendeu-se conceber uma aplicação </a:t>
            </a:r>
            <a:r>
              <a:rPr lang="pt-PT" i="1" dirty="0" err="1"/>
              <a:t>android</a:t>
            </a:r>
            <a:r>
              <a:rPr lang="pt-PT" dirty="0"/>
              <a:t> complementar para um sistema integrado de gestão de bibliotecas, onde se faz desde a gestão de documentação aos seus aos empréstimos efetuados pelos seus leitores.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/>
              <a:t>POLITÉCNICO DE LEIRIA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2D8AB-3CF6-46DA-99FF-10310079BFE7}"/>
              </a:ext>
            </a:extLst>
          </p:cNvPr>
          <p:cNvSpPr txBox="1"/>
          <p:nvPr/>
        </p:nvSpPr>
        <p:spPr>
          <a:xfrm>
            <a:off x="8766085" y="4839526"/>
            <a:ext cx="360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30EF3D8-47B7-F34B-819F-265B147E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19" y="416804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F52B11-B984-4249-A73D-4C09F00879A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FF2835-79B8-2841-8827-83499AF2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20" y="1464218"/>
            <a:ext cx="2888249" cy="210082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7701A9-9BDB-2A47-9C81-BFF2CA813EFA}"/>
              </a:ext>
            </a:extLst>
          </p:cNvPr>
          <p:cNvSpPr txBox="1"/>
          <p:nvPr/>
        </p:nvSpPr>
        <p:spPr>
          <a:xfrm>
            <a:off x="428131" y="1113588"/>
            <a:ext cx="551202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Das 20 funcionalidades propostas inicialmente, apenas XX foram criadas.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Nomeadamente:</a:t>
            </a:r>
          </a:p>
        </p:txBody>
      </p: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Página Inicial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3106675C-FDED-144B-A505-79B56EA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28" y="1038266"/>
            <a:ext cx="1925646" cy="3424934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8ADA4E-5C57-CD4F-A6C0-7302E880BC13}"/>
              </a:ext>
            </a:extLst>
          </p:cNvPr>
          <p:cNvSpPr txBox="1"/>
          <p:nvPr/>
        </p:nvSpPr>
        <p:spPr>
          <a:xfrm>
            <a:off x="4038232" y="4493608"/>
            <a:ext cx="1067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Página Inicial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AD0517-7F0A-460A-AD8E-828D23C3A94C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Dashboard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7AC661E-2677-1645-9E16-D217A91ACC2A}"/>
              </a:ext>
            </a:extLst>
          </p:cNvPr>
          <p:cNvGrpSpPr/>
          <p:nvPr/>
        </p:nvGrpSpPr>
        <p:grpSpPr>
          <a:xfrm>
            <a:off x="2655157" y="1206932"/>
            <a:ext cx="3833686" cy="3234007"/>
            <a:chOff x="3549863" y="1275744"/>
            <a:chExt cx="4066972" cy="343080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39A0127A-FA65-7B4B-9A20-636145438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9863" y="1275744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5" name="Marcador de Posição de Conteúdo 5">
              <a:extLst>
                <a:ext uri="{FF2B5EF4-FFF2-40B4-BE49-F238E27FC236}">
                  <a16:creationId xmlns:a16="http://schemas.microsoft.com/office/drawing/2014/main" id="{A8936B41-9B72-4C4E-B4DE-88C7B52C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7889" y="1275744"/>
              <a:ext cx="1928946" cy="343080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56B8-138D-7C49-B567-755A811A44C1}"/>
              </a:ext>
            </a:extLst>
          </p:cNvPr>
          <p:cNvSpPr txBox="1"/>
          <p:nvPr/>
        </p:nvSpPr>
        <p:spPr>
          <a:xfrm>
            <a:off x="3090911" y="4464535"/>
            <a:ext cx="9213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/>
              <a:t>Dashboard</a:t>
            </a:r>
            <a:endParaRPr lang="pt-PT" sz="13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1A7FF-820A-3D40-84BA-49F7DFF43B2D}"/>
              </a:ext>
            </a:extLst>
          </p:cNvPr>
          <p:cNvSpPr txBox="1"/>
          <p:nvPr/>
        </p:nvSpPr>
        <p:spPr>
          <a:xfrm>
            <a:off x="4810091" y="445684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Navigation</a:t>
            </a:r>
            <a:r>
              <a:rPr lang="pt-PT" sz="1400" dirty="0"/>
              <a:t> </a:t>
            </a:r>
            <a:r>
              <a:rPr lang="pt-PT" sz="1400" dirty="0" err="1"/>
              <a:t>Drawer</a:t>
            </a:r>
            <a:endParaRPr lang="pt-PT" sz="1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B48670-5400-4089-B7C7-20F188FD6B46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781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578E9BE-1EAF-5344-9564-4FBA7B274D7E}"/>
              </a:ext>
            </a:extLst>
          </p:cNvPr>
          <p:cNvGrpSpPr/>
          <p:nvPr/>
        </p:nvGrpSpPr>
        <p:grpSpPr>
          <a:xfrm>
            <a:off x="1570669" y="1041556"/>
            <a:ext cx="6002662" cy="3430800"/>
            <a:chOff x="452495" y="1041556"/>
            <a:chExt cx="6002662" cy="343080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8D8C7A5-6587-8E49-9A3F-6FDDE62B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95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5361985-7456-5544-BB2B-DA86B4986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90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3" name="Marcador de Posição de Conteúdo 5">
              <a:extLst>
                <a:ext uri="{FF2B5EF4-FFF2-40B4-BE49-F238E27FC236}">
                  <a16:creationId xmlns:a16="http://schemas.microsoft.com/office/drawing/2014/main" id="{9BA84026-C32A-7F43-99BF-149043CD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21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F2DF96-C25D-1643-B009-32E6EA1DFED4}"/>
              </a:ext>
            </a:extLst>
          </p:cNvPr>
          <p:cNvSpPr txBox="1"/>
          <p:nvPr/>
        </p:nvSpPr>
        <p:spPr>
          <a:xfrm>
            <a:off x="3979530" y="4493608"/>
            <a:ext cx="11528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do leitor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40C1B-1521-2844-9ED0-710DCFC7B647}"/>
              </a:ext>
            </a:extLst>
          </p:cNvPr>
          <p:cNvSpPr txBox="1"/>
          <p:nvPr/>
        </p:nvSpPr>
        <p:spPr>
          <a:xfrm>
            <a:off x="1697078" y="4482844"/>
            <a:ext cx="15733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Leitores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ABD9C92-FFE0-8246-9AA9-AFAF16FBFC71}"/>
              </a:ext>
            </a:extLst>
          </p:cNvPr>
          <p:cNvSpPr txBox="1"/>
          <p:nvPr/>
        </p:nvSpPr>
        <p:spPr>
          <a:xfrm>
            <a:off x="5729016" y="4493608"/>
            <a:ext cx="1717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Empréstimos do Leitor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5D6963-FB13-412C-B36B-8B4BC27DF723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9865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B09FABE-88EE-0D4B-9E4B-2CE77E89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95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A8ED59-4DAD-A148-8946-AD2D86C1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775" y="909681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CBEC9A-7B7A-E545-BDDB-C066296D0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527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011440-CEB3-5E40-835F-30CC47DA5383}"/>
              </a:ext>
            </a:extLst>
          </p:cNvPr>
          <p:cNvSpPr txBox="1"/>
          <p:nvPr/>
        </p:nvSpPr>
        <p:spPr>
          <a:xfrm>
            <a:off x="1842887" y="4389621"/>
            <a:ext cx="14727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das obras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66D644-C46B-BA4A-A1B2-2E21E5460AC2}"/>
              </a:ext>
            </a:extLst>
          </p:cNvPr>
          <p:cNvSpPr txBox="1"/>
          <p:nvPr/>
        </p:nvSpPr>
        <p:spPr>
          <a:xfrm>
            <a:off x="4024509" y="4396371"/>
            <a:ext cx="1094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da obra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C2F79D-C4AF-2F4F-8CAD-B7BE7EB16952}"/>
              </a:ext>
            </a:extLst>
          </p:cNvPr>
          <p:cNvSpPr txBox="1"/>
          <p:nvPr/>
        </p:nvSpPr>
        <p:spPr>
          <a:xfrm>
            <a:off x="5910257" y="4388092"/>
            <a:ext cx="1517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Exemplares da obra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C7C90B-514A-4677-9068-B3FE28FAED6F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116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5508104" y="983631"/>
          <a:ext cx="1175792" cy="380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050" dirty="0">
                          <a:solidFill>
                            <a:schemeClr val="bg1"/>
                          </a:solidFill>
                        </a:rPr>
                        <a:t>Estado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Implementado</a:t>
                      </a:r>
                      <a:endParaRPr lang="pt-PT" sz="11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49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Implementado Parcialmente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DFA8873-DF31-4558-B2EA-590FD128354B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5612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946C4D-E5AC-4012-8F91-EAB3793249AD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5508104" y="997566"/>
          <a:ext cx="1175792" cy="379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9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261</Words>
  <Application>Microsoft Macintosh PowerPoint</Application>
  <PresentationFormat>Apresentação no Ecrã (16:9)</PresentationFormat>
  <Paragraphs>105</Paragraphs>
  <Slides>10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Gonçalo Rocha</cp:lastModifiedBy>
  <cp:revision>34</cp:revision>
  <dcterms:created xsi:type="dcterms:W3CDTF">2016-11-22T14:19:58Z</dcterms:created>
  <dcterms:modified xsi:type="dcterms:W3CDTF">2021-01-21T18:13:21Z</dcterms:modified>
</cp:coreProperties>
</file>