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7" r:id="rId7"/>
    <p:sldId id="268" r:id="rId8"/>
    <p:sldId id="261" r:id="rId9"/>
    <p:sldId id="262" r:id="rId10"/>
    <p:sldId id="263" r:id="rId11"/>
    <p:sldId id="264" r:id="rId12"/>
    <p:sldId id="265" r:id="rId13"/>
    <p:sldId id="26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ré Filipe Andrade Machado" initials="AFAM" lastIdx="1" clrIdx="0">
    <p:extLst>
      <p:ext uri="{19B8F6BF-5375-455C-9EA6-DF929625EA0E}">
        <p15:presenceInfo xmlns:p15="http://schemas.microsoft.com/office/powerpoint/2012/main" userId="S::2180622@my.ipleiria.pt::97ccd917-5980-497a-be8b-f510e2c7b44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51" autoAdjust="0"/>
    <p:restoredTop sz="96727" autoAdjust="0"/>
  </p:normalViewPr>
  <p:slideViewPr>
    <p:cSldViewPr snapToGrid="0">
      <p:cViewPr>
        <p:scale>
          <a:sx n="75" d="100"/>
          <a:sy n="75" d="100"/>
        </p:scale>
        <p:origin x="678" y="19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28EB0C-59E7-4923-9919-3543B15E7FC4}" type="datetimeFigureOut">
              <a:rPr lang="pt-PT" smtClean="0"/>
              <a:t>06/11/2020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807D33-E735-4576-BE11-2D65C320F39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553143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807D33-E735-4576-BE11-2D65C320F39B}" type="slidenum">
              <a:rPr lang="pt-PT" smtClean="0"/>
              <a:t>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117544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3C7662-F9B6-4FFB-A9EC-06290B26A2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31A21FE-EBF0-4EBA-B679-24D46CBC87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D327B7E1-9031-4FF6-9E16-BBAB72860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FAA5E-A8A4-4EB3-868D-803B30303312}" type="datetimeFigureOut">
              <a:rPr lang="pt-PT" smtClean="0"/>
              <a:t>06/11/2020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17490BCF-9296-4456-B90B-2B279232A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AE7006BF-13EE-43E4-A8D1-3047FBBC2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2B18B-6257-4D41-99B2-68250DACCDA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18868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BEEAB9-CA8F-4E61-9D23-E9093901B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5D272E5E-4F41-4564-946A-7C2C7D273F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6EAB50DF-4B55-47DE-82A6-3037BD173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FAA5E-A8A4-4EB3-868D-803B30303312}" type="datetimeFigureOut">
              <a:rPr lang="pt-PT" smtClean="0"/>
              <a:t>06/11/2020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08E81FCF-E681-42DB-A78D-A90E6396B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8D14F76D-2728-4842-AF4B-3DBEBC0FD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2B18B-6257-4D41-99B2-68250DACCDA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93722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021F57D-C0E1-4958-9048-C019FC3FDD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48CF119B-8D5B-4FA8-B4FE-700136615A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EDD24E0C-D320-4528-9582-378AB4B86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FAA5E-A8A4-4EB3-868D-803B30303312}" type="datetimeFigureOut">
              <a:rPr lang="pt-PT" smtClean="0"/>
              <a:t>06/11/2020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B0D29D1D-79E3-494A-BC28-072F53AC1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A5C9ADD1-60C2-4F5B-A8C1-F401DD714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2B18B-6257-4D41-99B2-68250DACCDA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97956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613C63-11BF-451C-9A13-C492C3789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ADBC645-7FE8-4E00-8593-E23F3D4978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7861424C-5A71-481E-B598-BC774B4D4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FAA5E-A8A4-4EB3-868D-803B30303312}" type="datetimeFigureOut">
              <a:rPr lang="pt-PT" smtClean="0"/>
              <a:t>06/11/2020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77DA742D-CE1A-4214-89A7-F4D434BC8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2DAEB998-ED3B-4D96-976E-99B0E8F29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2B18B-6257-4D41-99B2-68250DACCDA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60831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4B5CCD-38A8-426E-B8B3-198138818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DA2B46E8-8302-4B41-B29E-23278DE992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EFD7ED03-E6FB-4326-BB72-CFD1F82A1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FAA5E-A8A4-4EB3-868D-803B30303312}" type="datetimeFigureOut">
              <a:rPr lang="pt-PT" smtClean="0"/>
              <a:t>06/11/2020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B596E786-244A-496B-BA44-D91526C9A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08B60606-3A1D-462A-8D17-6ECC5F93F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2B18B-6257-4D41-99B2-68250DACCDA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76396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47CFEE-9CC3-4A79-9E90-9C9271425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E615BAA-ED94-4E5A-881B-44D7493EB2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489A4BDC-0DD9-4938-8D63-C31C525760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FA8FF73F-1C54-478F-8661-A2B6F5BD4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FAA5E-A8A4-4EB3-868D-803B30303312}" type="datetimeFigureOut">
              <a:rPr lang="pt-PT" smtClean="0"/>
              <a:t>06/11/2020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63F81FB7-E848-4AB2-8E33-9C506D56E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067ACB86-C13C-456C-B4FC-9F3A44A05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2B18B-6257-4D41-99B2-68250DACCDA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24453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5C3C16-7BF0-47CB-8775-966DB3EAE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06811D40-815C-4D21-A7A5-386A3D4668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5ECD3494-A553-4916-9E86-7BC7673CF8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2793335A-B311-472F-AC1B-DDBFDBABBA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D2949CBB-0FA3-4E76-A307-796BE0F71C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8E56C270-2FC9-4BE6-9B3C-6939D5EE6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FAA5E-A8A4-4EB3-868D-803B30303312}" type="datetimeFigureOut">
              <a:rPr lang="pt-PT" smtClean="0"/>
              <a:t>06/11/2020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82EFC993-C038-4939-A0CF-424492721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C1DD45FC-9460-4B8A-847B-443BEADD0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2B18B-6257-4D41-99B2-68250DACCDA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13756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96D77F-41C2-4E6A-B6C2-9B5AD4372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A547FF5E-1A57-46E5-A81A-DE0B8D28C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FAA5E-A8A4-4EB3-868D-803B30303312}" type="datetimeFigureOut">
              <a:rPr lang="pt-PT" smtClean="0"/>
              <a:t>06/11/2020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7AA41592-C228-44DD-9BA4-9A13DD7A0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3BBC064A-448F-49ED-8973-D231EC9A1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2B18B-6257-4D41-99B2-68250DACCDA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97502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D891680D-5AA6-4623-93F5-85F6F0121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FAA5E-A8A4-4EB3-868D-803B30303312}" type="datetimeFigureOut">
              <a:rPr lang="pt-PT" smtClean="0"/>
              <a:t>06/11/2020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E4111A36-11AA-4068-95E0-60F1BD1C2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A9728C06-BE4C-415F-8138-8E7E39B0D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2B18B-6257-4D41-99B2-68250DACCDA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30424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9FC0BD-95A5-4A69-9E48-BCFCE3727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461A0E9-7D27-4324-8723-9C0F80E434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99B65337-FC3B-4B69-8B86-789BCC13E0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D07093D4-EA3B-43BF-89B9-20510C4F1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FAA5E-A8A4-4EB3-868D-803B30303312}" type="datetimeFigureOut">
              <a:rPr lang="pt-PT" smtClean="0"/>
              <a:t>06/11/2020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F3D0C3FB-BA7D-4801-AB8C-111B35909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F8E4E7F3-373B-4D18-B1CD-E77FAC43A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2B18B-6257-4D41-99B2-68250DACCDA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16642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130D5D-D9B1-420A-BD41-392222F03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7E44EDDF-8D3D-40E6-BD5B-57AC3C6A95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932AB031-0DBE-4D13-9031-EC0075748D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F6C4AB0F-13B3-4EAA-97C7-085A9BD96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FAA5E-A8A4-4EB3-868D-803B30303312}" type="datetimeFigureOut">
              <a:rPr lang="pt-PT" smtClean="0"/>
              <a:t>06/11/2020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A406570F-87E2-445D-8166-6C955E867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C066D17C-F2B3-4D78-9592-28B975C51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2B18B-6257-4D41-99B2-68250DACCDA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49346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B485705C-0C7E-41D7-A5CD-ED7C3D434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54E9E04F-D3CC-4AF8-9881-FF0F9D4C92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1E4F25C5-3633-4474-BE62-E6780EAD01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5FAA5E-A8A4-4EB3-868D-803B30303312}" type="datetimeFigureOut">
              <a:rPr lang="pt-PT" smtClean="0"/>
              <a:t>06/11/2020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B575973F-986C-48BA-A15B-922C583437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820869FF-A22A-44EA-9563-A1466A40BC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2B18B-6257-4D41-99B2-68250DACCDA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30369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>
            <a:extLst>
              <a:ext uri="{FF2B5EF4-FFF2-40B4-BE49-F238E27FC236}">
                <a16:creationId xmlns:a16="http://schemas.microsoft.com/office/drawing/2014/main" id="{1DC14F7C-9DE1-4093-9EA8-D69945179E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58" y="87090"/>
            <a:ext cx="10731345" cy="6858000"/>
          </a:xfrm>
          <a:prstGeom prst="rect">
            <a:avLst/>
          </a:prstGeom>
        </p:spPr>
      </p:pic>
      <p:pic>
        <p:nvPicPr>
          <p:cNvPr id="33" name="Imagem 32" descr="Uma imagem com relógio, desenho&#10;&#10;Descrição gerada automaticamente">
            <a:extLst>
              <a:ext uri="{FF2B5EF4-FFF2-40B4-BE49-F238E27FC236}">
                <a16:creationId xmlns:a16="http://schemas.microsoft.com/office/drawing/2014/main" id="{93D61F66-01ED-4DE9-A25B-BFDEEABCE0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1692" y="5288836"/>
            <a:ext cx="4119086" cy="759131"/>
          </a:xfrm>
          <a:prstGeom prst="rect">
            <a:avLst/>
          </a:prstGeom>
        </p:spPr>
      </p:pic>
      <p:sp>
        <p:nvSpPr>
          <p:cNvPr id="34" name="CaixaDeTexto 33">
            <a:extLst>
              <a:ext uri="{FF2B5EF4-FFF2-40B4-BE49-F238E27FC236}">
                <a16:creationId xmlns:a16="http://schemas.microsoft.com/office/drawing/2014/main" id="{AF0A0757-0B2E-4F53-8DAE-F2018E0AEE21}"/>
              </a:ext>
            </a:extLst>
          </p:cNvPr>
          <p:cNvSpPr txBox="1"/>
          <p:nvPr/>
        </p:nvSpPr>
        <p:spPr>
          <a:xfrm>
            <a:off x="936722" y="1194484"/>
            <a:ext cx="304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André Machado – 2180622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Gonçalo Rocha   – 2180659</a:t>
            </a:r>
          </a:p>
        </p:txBody>
      </p:sp>
      <p:pic>
        <p:nvPicPr>
          <p:cNvPr id="38" name="Imagem 37">
            <a:extLst>
              <a:ext uri="{FF2B5EF4-FFF2-40B4-BE49-F238E27FC236}">
                <a16:creationId xmlns:a16="http://schemas.microsoft.com/office/drawing/2014/main" id="{0CBA1EFD-1EDD-456A-A4CF-532513F053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9557" y="0"/>
            <a:ext cx="1402443" cy="431521"/>
          </a:xfrm>
          <a:prstGeom prst="rect">
            <a:avLst/>
          </a:prstGeom>
        </p:spPr>
      </p:pic>
      <p:sp>
        <p:nvSpPr>
          <p:cNvPr id="39" name="CaixaDeTexto 38">
            <a:extLst>
              <a:ext uri="{FF2B5EF4-FFF2-40B4-BE49-F238E27FC236}">
                <a16:creationId xmlns:a16="http://schemas.microsoft.com/office/drawing/2014/main" id="{3B0BDE15-E2F2-4D93-BFBD-98CC6B0153AE}"/>
              </a:ext>
            </a:extLst>
          </p:cNvPr>
          <p:cNvSpPr txBox="1"/>
          <p:nvPr/>
        </p:nvSpPr>
        <p:spPr>
          <a:xfrm>
            <a:off x="4441371" y="1194484"/>
            <a:ext cx="76424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Curso Técnico Superior Profissional em Programação de Sistemas de Informação</a:t>
            </a:r>
          </a:p>
          <a:p>
            <a:endParaRPr lang="pt-PT" dirty="0"/>
          </a:p>
          <a:p>
            <a:r>
              <a:rPr lang="pt-BR" b="0" i="0" dirty="0">
                <a:solidFill>
                  <a:srgbClr val="212529"/>
                </a:solidFill>
                <a:effectLst/>
                <a:latin typeface="-apple-system"/>
              </a:rPr>
              <a:t>Acesso Móvel a Sistemas de Informação</a:t>
            </a:r>
          </a:p>
        </p:txBody>
      </p:sp>
    </p:spTree>
    <p:extLst>
      <p:ext uri="{BB962C8B-B14F-4D97-AF65-F5344CB8AC3E}">
        <p14:creationId xmlns:p14="http://schemas.microsoft.com/office/powerpoint/2010/main" val="7633879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arcador de Posição de Conteúdo 5">
            <a:extLst>
              <a:ext uri="{FF2B5EF4-FFF2-40B4-BE49-F238E27FC236}">
                <a16:creationId xmlns:a16="http://schemas.microsoft.com/office/drawing/2014/main" id="{557655B1-CAEF-44A7-B9AD-675391B9B3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28800"/>
            <a:ext cx="2446511" cy="4351338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5FF972A4-9F85-4E37-88EF-B2E3E2D28F7A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b="1" dirty="0"/>
              <a:t>Mockups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DD8FD671-9EA8-4D38-B213-8928FBC068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2743" y="1828800"/>
            <a:ext cx="2446513" cy="4351341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0E6CF046-4099-4E93-BF83-616D2CB329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07289" y="1828800"/>
            <a:ext cx="2446512" cy="4351338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2CE1D329-CD3A-4D98-85F6-9559987F6AE7}"/>
              </a:ext>
            </a:extLst>
          </p:cNvPr>
          <p:cNvSpPr txBox="1"/>
          <p:nvPr/>
        </p:nvSpPr>
        <p:spPr>
          <a:xfrm>
            <a:off x="4333737" y="1459468"/>
            <a:ext cx="3524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/>
              <a:t>Reservas de Exemplares do Leitor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81513D81-6D04-44FF-9628-BEF147CB9A60}"/>
              </a:ext>
            </a:extLst>
          </p:cNvPr>
          <p:cNvSpPr txBox="1"/>
          <p:nvPr/>
        </p:nvSpPr>
        <p:spPr>
          <a:xfrm>
            <a:off x="838195" y="1459468"/>
            <a:ext cx="2446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/>
              <a:t>Empréstimos do Leitor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8D433E4B-5B56-4C79-85F5-81B909934C69}"/>
              </a:ext>
            </a:extLst>
          </p:cNvPr>
          <p:cNvSpPr txBox="1"/>
          <p:nvPr/>
        </p:nvSpPr>
        <p:spPr>
          <a:xfrm>
            <a:off x="8121913" y="1459468"/>
            <a:ext cx="4017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/>
              <a:t>Reservas Reprográficas do Leitor</a:t>
            </a:r>
          </a:p>
        </p:txBody>
      </p:sp>
    </p:spTree>
    <p:extLst>
      <p:ext uri="{BB962C8B-B14F-4D97-AF65-F5344CB8AC3E}">
        <p14:creationId xmlns:p14="http://schemas.microsoft.com/office/powerpoint/2010/main" val="16935180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Posição de Conteúdo 3">
            <a:extLst>
              <a:ext uri="{FF2B5EF4-FFF2-40B4-BE49-F238E27FC236}">
                <a16:creationId xmlns:a16="http://schemas.microsoft.com/office/drawing/2014/main" id="{48FB4D66-8EDA-451B-9773-7E20C2C6DD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28800"/>
            <a:ext cx="2446511" cy="4351338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6D99093A-46A8-4CA3-B439-A3B0BB14DC93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b="1" dirty="0"/>
              <a:t>Mockups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AE846B59-EA4D-4235-811D-4F442F8A96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2744" y="1828799"/>
            <a:ext cx="2446512" cy="4351339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2FAFEB33-5B25-4F9B-9188-80CAF9CF21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07288" y="1828799"/>
            <a:ext cx="2446512" cy="4351339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249AECFF-FAD6-4BF2-8820-7925A4D8DADC}"/>
              </a:ext>
            </a:extLst>
          </p:cNvPr>
          <p:cNvSpPr txBox="1"/>
          <p:nvPr/>
        </p:nvSpPr>
        <p:spPr>
          <a:xfrm>
            <a:off x="838200" y="1459467"/>
            <a:ext cx="2446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/>
              <a:t>Editar a Ficha do Leitor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1AE7B4DE-5A31-42CD-ACF2-E74A27A5F526}"/>
              </a:ext>
            </a:extLst>
          </p:cNvPr>
          <p:cNvSpPr txBox="1"/>
          <p:nvPr/>
        </p:nvSpPr>
        <p:spPr>
          <a:xfrm>
            <a:off x="4872746" y="1465038"/>
            <a:ext cx="2446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/>
              <a:t>Criar a Ficha do Leitor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8516815F-FA92-4F65-8CA4-7FA59A0D45C7}"/>
              </a:ext>
            </a:extLst>
          </p:cNvPr>
          <p:cNvSpPr txBox="1"/>
          <p:nvPr/>
        </p:nvSpPr>
        <p:spPr>
          <a:xfrm>
            <a:off x="8760603" y="1459467"/>
            <a:ext cx="2739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/>
              <a:t>Ficha de Obra Monográfica</a:t>
            </a:r>
          </a:p>
        </p:txBody>
      </p:sp>
    </p:spTree>
    <p:extLst>
      <p:ext uri="{BB962C8B-B14F-4D97-AF65-F5344CB8AC3E}">
        <p14:creationId xmlns:p14="http://schemas.microsoft.com/office/powerpoint/2010/main" val="757101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arcador de Posição de Conteúdo 5">
            <a:extLst>
              <a:ext uri="{FF2B5EF4-FFF2-40B4-BE49-F238E27FC236}">
                <a16:creationId xmlns:a16="http://schemas.microsoft.com/office/drawing/2014/main" id="{1D72A45E-C7C2-4743-B09B-EF3DA2E695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28800"/>
            <a:ext cx="2446511" cy="4351338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2983375B-0D0E-4192-A2AB-9A61BB8F68BB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b="1" dirty="0"/>
              <a:t>Mockups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4A1C43B8-D709-4695-A37E-D36694AFE3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2744" y="1828800"/>
            <a:ext cx="2446512" cy="4351338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94FEC74E-2C57-4697-AEDC-AD46BBD900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07289" y="1833677"/>
            <a:ext cx="2443770" cy="4346461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93903D7A-7D3B-4AF1-9236-D69E8CBC41D1}"/>
              </a:ext>
            </a:extLst>
          </p:cNvPr>
          <p:cNvSpPr txBox="1"/>
          <p:nvPr/>
        </p:nvSpPr>
        <p:spPr>
          <a:xfrm>
            <a:off x="838197" y="1459468"/>
            <a:ext cx="2446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/>
              <a:t>Ficha de Obra Periódica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C328E239-B7F9-44B8-BD5B-314BC3A423BA}"/>
              </a:ext>
            </a:extLst>
          </p:cNvPr>
          <p:cNvSpPr txBox="1"/>
          <p:nvPr/>
        </p:nvSpPr>
        <p:spPr>
          <a:xfrm>
            <a:off x="4870000" y="1459468"/>
            <a:ext cx="2446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/>
              <a:t>Ficha de Obra Periódica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8616DE49-4BFE-4148-ABBA-85818D53C927}"/>
              </a:ext>
            </a:extLst>
          </p:cNvPr>
          <p:cNvSpPr txBox="1"/>
          <p:nvPr/>
        </p:nvSpPr>
        <p:spPr>
          <a:xfrm>
            <a:off x="8904546" y="1459468"/>
            <a:ext cx="2446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/>
              <a:t>Ficha de Obra Periódica</a:t>
            </a:r>
          </a:p>
        </p:txBody>
      </p:sp>
    </p:spTree>
    <p:extLst>
      <p:ext uri="{BB962C8B-B14F-4D97-AF65-F5344CB8AC3E}">
        <p14:creationId xmlns:p14="http://schemas.microsoft.com/office/powerpoint/2010/main" val="40215849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arcador de Posição de Conteúdo 5">
            <a:extLst>
              <a:ext uri="{FF2B5EF4-FFF2-40B4-BE49-F238E27FC236}">
                <a16:creationId xmlns:a16="http://schemas.microsoft.com/office/drawing/2014/main" id="{E3D57B0C-D271-4CBA-BB3E-21B71EC21E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28801"/>
            <a:ext cx="2446511" cy="4351338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73FCBF88-B3F6-47D9-A341-EA0788CA0CCE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b="1" dirty="0"/>
              <a:t>Mockups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049F955E-0F2D-44CF-97C7-BA8DC616D6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2744" y="1828801"/>
            <a:ext cx="2446511" cy="4351337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40ED9829-3E2A-43E4-87BF-410A10999F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07288" y="1828801"/>
            <a:ext cx="2446512" cy="4351338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378670A6-4134-47CE-9BCC-1CA0D534AA63}"/>
              </a:ext>
            </a:extLst>
          </p:cNvPr>
          <p:cNvSpPr txBox="1"/>
          <p:nvPr/>
        </p:nvSpPr>
        <p:spPr>
          <a:xfrm>
            <a:off x="136643" y="1459469"/>
            <a:ext cx="3849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/>
              <a:t>Lista de Exemplares por Arrumar Vazia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FDB5DC41-336D-44A4-8357-5FAC4D122EA8}"/>
              </a:ext>
            </a:extLst>
          </p:cNvPr>
          <p:cNvSpPr txBox="1"/>
          <p:nvPr/>
        </p:nvSpPr>
        <p:spPr>
          <a:xfrm>
            <a:off x="4459734" y="1459469"/>
            <a:ext cx="3272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/>
              <a:t>Lista de Exemplares por Arrumar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C2481220-9193-423C-9244-2CDA43E0289A}"/>
              </a:ext>
            </a:extLst>
          </p:cNvPr>
          <p:cNvSpPr txBox="1"/>
          <p:nvPr/>
        </p:nvSpPr>
        <p:spPr>
          <a:xfrm>
            <a:off x="8653536" y="1459469"/>
            <a:ext cx="2954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/>
              <a:t>Confirmar Livro Arrumado</a:t>
            </a:r>
          </a:p>
        </p:txBody>
      </p:sp>
    </p:spTree>
    <p:extLst>
      <p:ext uri="{BB962C8B-B14F-4D97-AF65-F5344CB8AC3E}">
        <p14:creationId xmlns:p14="http://schemas.microsoft.com/office/powerpoint/2010/main" val="1094354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727C0C-99A2-427F-A2FF-06CF11135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/>
              <a:t>Índice</a:t>
            </a:r>
            <a:r>
              <a:rPr lang="pt-PT" dirty="0"/>
              <a:t>: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2B79CC5-66D4-424D-8AB1-B6D471C4CB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pt-BR" b="0" i="0" dirty="0">
                <a:effectLst/>
                <a:latin typeface="Segoe UI" panose="020B0502040204020203" pitchFamily="34" charset="0"/>
              </a:rPr>
              <a:t>-Apresentação da proposta</a:t>
            </a:r>
          </a:p>
          <a:p>
            <a:pPr algn="l"/>
            <a:r>
              <a:rPr lang="pt-BR" b="0" i="0" dirty="0">
                <a:effectLst/>
                <a:latin typeface="Segoe UI" panose="020B0502040204020203" pitchFamily="34" charset="0"/>
              </a:rPr>
              <a:t>-Distribuição de tarefas (Relação de Elemento/Tempo)</a:t>
            </a:r>
          </a:p>
          <a:p>
            <a:pPr algn="l"/>
            <a:r>
              <a:rPr lang="pt-BR" b="0" i="0" dirty="0">
                <a:effectLst/>
                <a:latin typeface="Segoe UI" panose="020B0502040204020203" pitchFamily="34" charset="0"/>
              </a:rPr>
              <a:t>-Funcionalidades</a:t>
            </a:r>
          </a:p>
          <a:p>
            <a:pPr algn="l"/>
            <a:r>
              <a:rPr lang="pt-BR" b="0" i="0" dirty="0">
                <a:effectLst/>
                <a:latin typeface="Segoe UI" panose="020B0502040204020203" pitchFamily="34" charset="0"/>
              </a:rPr>
              <a:t>-Mockups</a:t>
            </a:r>
          </a:p>
          <a:p>
            <a:r>
              <a:rPr lang="pt-PT" dirty="0"/>
              <a:t>-Bibliografia</a:t>
            </a:r>
          </a:p>
        </p:txBody>
      </p:sp>
    </p:spTree>
    <p:extLst>
      <p:ext uri="{BB962C8B-B14F-4D97-AF65-F5344CB8AC3E}">
        <p14:creationId xmlns:p14="http://schemas.microsoft.com/office/powerpoint/2010/main" val="41417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A5DDFC-C026-4BB5-A38F-9EC62247C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pt-PT" b="1" dirty="0"/>
              <a:t>Apresentação da proposta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1176910-90D1-447B-8A1B-C7515D936C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6213451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F07C4E-E8C3-4F06-962E-B571D5B3C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pt-PT" b="1"/>
              <a:t>Distribuição de Tarefas</a:t>
            </a:r>
            <a:endParaRPr lang="pt-PT" b="1" dirty="0"/>
          </a:p>
        </p:txBody>
      </p:sp>
      <p:pic>
        <p:nvPicPr>
          <p:cNvPr id="4" name="Marcador de Posição de Conteúdo 3">
            <a:extLst>
              <a:ext uri="{FF2B5EF4-FFF2-40B4-BE49-F238E27FC236}">
                <a16:creationId xmlns:a16="http://schemas.microsoft.com/office/drawing/2014/main" id="{BE5C9E2C-76BB-4B5C-B8B8-4537C277E9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661832"/>
            <a:ext cx="5995708" cy="3812874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D02F4F30-DED9-4D94-A55F-DBA316AD11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661832"/>
            <a:ext cx="6093405" cy="3812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1433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315101-BA49-4948-9471-A41EE0A6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pt-PT" b="1" dirty="0"/>
              <a:t>Funcionalidades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60446D08-FCE2-4CB7-BB15-5321FCD10A7E}"/>
              </a:ext>
            </a:extLst>
          </p:cNvPr>
          <p:cNvSpPr txBox="1"/>
          <p:nvPr/>
        </p:nvSpPr>
        <p:spPr>
          <a:xfrm>
            <a:off x="2174529" y="4287301"/>
            <a:ext cx="78429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Visualização de Leitores, a sua respetiva ficha e catalogação de exemplares.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Inserção, edição e eliminação de leitores, obras e exemplares.</a:t>
            </a:r>
          </a:p>
        </p:txBody>
      </p:sp>
      <p:pic>
        <p:nvPicPr>
          <p:cNvPr id="6" name="Marcador de Posição de Conteúdo 5">
            <a:extLst>
              <a:ext uri="{FF2B5EF4-FFF2-40B4-BE49-F238E27FC236}">
                <a16:creationId xmlns:a16="http://schemas.microsoft.com/office/drawing/2014/main" id="{F84F4927-4BCC-496F-A255-C31D1A7ADD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4528" y="1617940"/>
            <a:ext cx="7842937" cy="583428"/>
          </a:xfrm>
        </p:spPr>
      </p:pic>
      <p:pic>
        <p:nvPicPr>
          <p:cNvPr id="8" name="Imagem 7" descr="Uma imagem com texto&#10;&#10;Descrição gerada automaticamente">
            <a:extLst>
              <a:ext uri="{FF2B5EF4-FFF2-40B4-BE49-F238E27FC236}">
                <a16:creationId xmlns:a16="http://schemas.microsoft.com/office/drawing/2014/main" id="{45CD6D7E-9A64-4B64-B7D6-8FBB1EDB70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4531" y="2188668"/>
            <a:ext cx="7842937" cy="2058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242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arcador de Posição de Conteúdo 5">
            <a:extLst>
              <a:ext uri="{FF2B5EF4-FFF2-40B4-BE49-F238E27FC236}">
                <a16:creationId xmlns:a16="http://schemas.microsoft.com/office/drawing/2014/main" id="{7F0A1BB6-258B-47C7-9B3E-1A01E4F815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3224" y="1514558"/>
            <a:ext cx="7845552" cy="583622"/>
          </a:xfrm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id="{FA45F372-0A82-46CE-84F2-ACCACC52FDE8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b="1" dirty="0"/>
              <a:t>Funcionalidades</a:t>
            </a:r>
          </a:p>
        </p:txBody>
      </p:sp>
      <p:pic>
        <p:nvPicPr>
          <p:cNvPr id="8" name="Imagem 7" descr="Uma imagem com mesa&#10;&#10;Descrição gerada automaticamente">
            <a:extLst>
              <a:ext uri="{FF2B5EF4-FFF2-40B4-BE49-F238E27FC236}">
                <a16:creationId xmlns:a16="http://schemas.microsoft.com/office/drawing/2014/main" id="{4A6F37DD-4A2C-4FA4-AD81-23F10F89BA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3224" y="2087215"/>
            <a:ext cx="7845552" cy="2517914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39F8444A-5AC8-4B6F-BBAA-5A92CB345336}"/>
              </a:ext>
            </a:extLst>
          </p:cNvPr>
          <p:cNvSpPr txBox="1"/>
          <p:nvPr/>
        </p:nvSpPr>
        <p:spPr>
          <a:xfrm>
            <a:off x="2173224" y="4614571"/>
            <a:ext cx="78455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Visualização de empréstimos, consultas em tempo real, renovações, devoluções, reservas e transferências.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7905443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arcador de Posição de Conteúdo 6">
            <a:extLst>
              <a:ext uri="{FF2B5EF4-FFF2-40B4-BE49-F238E27FC236}">
                <a16:creationId xmlns:a16="http://schemas.microsoft.com/office/drawing/2014/main" id="{AC21C32C-26C2-4BAB-836D-53450A88CA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863" y="1740512"/>
            <a:ext cx="7866975" cy="585216"/>
          </a:xfr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D30B6416-62C6-4456-A956-C4003138CB5A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b="1" dirty="0"/>
              <a:t>Funcionalidades</a:t>
            </a:r>
          </a:p>
        </p:txBody>
      </p:sp>
      <p:pic>
        <p:nvPicPr>
          <p:cNvPr id="9" name="Imagem 8" descr="Uma imagem com texto&#10;&#10;Descrição gerada automaticamente">
            <a:extLst>
              <a:ext uri="{FF2B5EF4-FFF2-40B4-BE49-F238E27FC236}">
                <a16:creationId xmlns:a16="http://schemas.microsoft.com/office/drawing/2014/main" id="{252608AD-2EBD-4E48-951A-8E9E2D5AFF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863" y="2316763"/>
            <a:ext cx="7866975" cy="1471400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5723BAAB-3A04-4F73-8571-F267F254A45A}"/>
              </a:ext>
            </a:extLst>
          </p:cNvPr>
          <p:cNvSpPr txBox="1"/>
          <p:nvPr/>
        </p:nvSpPr>
        <p:spPr>
          <a:xfrm>
            <a:off x="8313066" y="1729466"/>
            <a:ext cx="32826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Todas as funcionalidades que a aplicação terá presente (… Completar com observações muito mais pertinentes …)</a:t>
            </a:r>
          </a:p>
        </p:txBody>
      </p:sp>
    </p:spTree>
    <p:extLst>
      <p:ext uri="{BB962C8B-B14F-4D97-AF65-F5344CB8AC3E}">
        <p14:creationId xmlns:p14="http://schemas.microsoft.com/office/powerpoint/2010/main" val="33775669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09D392-3B41-432C-BBB0-9AF2CABE1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7" y="0"/>
            <a:ext cx="10515600" cy="1325563"/>
          </a:xfrm>
        </p:spPr>
        <p:txBody>
          <a:bodyPr/>
          <a:lstStyle/>
          <a:p>
            <a:pPr algn="ctr"/>
            <a:r>
              <a:rPr lang="pt-PT" b="1" dirty="0"/>
              <a:t>Mockups</a:t>
            </a:r>
          </a:p>
        </p:txBody>
      </p:sp>
      <p:pic>
        <p:nvPicPr>
          <p:cNvPr id="4" name="Marcador de Posição de Conteúdo 3">
            <a:extLst>
              <a:ext uri="{FF2B5EF4-FFF2-40B4-BE49-F238E27FC236}">
                <a16:creationId xmlns:a16="http://schemas.microsoft.com/office/drawing/2014/main" id="{561F1483-ABF0-4666-ABD4-F1645D84BF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197" y="1828800"/>
            <a:ext cx="2446511" cy="4351338"/>
          </a:xfrm>
          <a:prstGeom prst="rect">
            <a:avLst/>
          </a:prstGeom>
          <a:ln w="6350">
            <a:solidFill>
              <a:schemeClr val="tx1">
                <a:alpha val="99000"/>
              </a:schemeClr>
            </a:solidFill>
          </a:ln>
          <a:effectLst>
            <a:softEdge rad="0"/>
          </a:effec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1F87183E-F811-4E68-8F23-4B0C20F6BA60}"/>
              </a:ext>
            </a:extLst>
          </p:cNvPr>
          <p:cNvSpPr txBox="1"/>
          <p:nvPr/>
        </p:nvSpPr>
        <p:spPr>
          <a:xfrm>
            <a:off x="747763" y="1459468"/>
            <a:ext cx="2627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Página Inicial da Aplicação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C890EB8E-B5CC-47AD-9F5B-4E71743AF73A}"/>
              </a:ext>
            </a:extLst>
          </p:cNvPr>
          <p:cNvSpPr txBox="1"/>
          <p:nvPr/>
        </p:nvSpPr>
        <p:spPr>
          <a:xfrm>
            <a:off x="4872741" y="1459468"/>
            <a:ext cx="2446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/>
              <a:t>Dashboard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700D7140-9E26-4EB2-B63B-8157421987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2743" y="1828800"/>
            <a:ext cx="2446512" cy="4351338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6AE764A9-7105-4A27-9C44-6089033FEEC6}"/>
              </a:ext>
            </a:extLst>
          </p:cNvPr>
          <p:cNvSpPr txBox="1"/>
          <p:nvPr/>
        </p:nvSpPr>
        <p:spPr>
          <a:xfrm>
            <a:off x="8907286" y="1459468"/>
            <a:ext cx="2446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err="1"/>
              <a:t>Navigation</a:t>
            </a:r>
            <a:r>
              <a:rPr lang="pt-PT" dirty="0"/>
              <a:t> </a:t>
            </a:r>
            <a:r>
              <a:rPr lang="pt-PT" dirty="0" err="1"/>
              <a:t>Drawer</a:t>
            </a:r>
            <a:endParaRPr lang="pt-PT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36583987-44DD-4B22-A821-99384CB730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07288" y="1828800"/>
            <a:ext cx="2446512" cy="4351339"/>
          </a:xfrm>
          <a:prstGeom prst="rect">
            <a:avLst/>
          </a:prstGeom>
          <a:ln w="63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324045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C3D31F85-6A10-4C6A-B9EB-FBF400F6DDB6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b="1" dirty="0"/>
              <a:t>Mockups</a:t>
            </a:r>
          </a:p>
        </p:txBody>
      </p:sp>
      <p:pic>
        <p:nvPicPr>
          <p:cNvPr id="6" name="Marcador de Posição de Conteúdo 5">
            <a:extLst>
              <a:ext uri="{FF2B5EF4-FFF2-40B4-BE49-F238E27FC236}">
                <a16:creationId xmlns:a16="http://schemas.microsoft.com/office/drawing/2014/main" id="{27A33BC0-CE67-4D2F-A8DD-09AA87F6AA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28800"/>
            <a:ext cx="2446511" cy="4351338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ACCD2B2E-CB26-4A8F-A34E-FF195B59E2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2744" y="1828800"/>
            <a:ext cx="2446512" cy="4351338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6C1267A3-863E-4922-B5B0-6A72080FBD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07289" y="1828800"/>
            <a:ext cx="2446512" cy="4351338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0A6100E2-F4F8-48F8-80C7-16F76842C86C}"/>
              </a:ext>
            </a:extLst>
          </p:cNvPr>
          <p:cNvSpPr txBox="1"/>
          <p:nvPr/>
        </p:nvSpPr>
        <p:spPr>
          <a:xfrm>
            <a:off x="666995" y="1182469"/>
            <a:ext cx="2788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/>
              <a:t>Dashboard sobreposto pelo</a:t>
            </a:r>
          </a:p>
          <a:p>
            <a:pPr algn="ctr"/>
            <a:r>
              <a:rPr lang="pt-PT" dirty="0"/>
              <a:t> </a:t>
            </a:r>
            <a:r>
              <a:rPr lang="pt-PT" dirty="0" err="1"/>
              <a:t>Navigation</a:t>
            </a:r>
            <a:r>
              <a:rPr lang="pt-PT" dirty="0"/>
              <a:t> </a:t>
            </a:r>
            <a:r>
              <a:rPr lang="pt-PT" dirty="0" err="1"/>
              <a:t>Drawer</a:t>
            </a:r>
            <a:endParaRPr lang="pt-PT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4B832085-2490-494D-A946-1C21341851AE}"/>
              </a:ext>
            </a:extLst>
          </p:cNvPr>
          <p:cNvSpPr txBox="1"/>
          <p:nvPr/>
        </p:nvSpPr>
        <p:spPr>
          <a:xfrm>
            <a:off x="4872744" y="1455896"/>
            <a:ext cx="2446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/>
              <a:t>Listagem de Leitores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1154EAC5-F9CA-4F13-B98E-0C76920C9F08}"/>
              </a:ext>
            </a:extLst>
          </p:cNvPr>
          <p:cNvSpPr txBox="1"/>
          <p:nvPr/>
        </p:nvSpPr>
        <p:spPr>
          <a:xfrm>
            <a:off x="8907289" y="1455896"/>
            <a:ext cx="2446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/>
              <a:t>Ficha do Leitor</a:t>
            </a:r>
          </a:p>
        </p:txBody>
      </p:sp>
    </p:spTree>
    <p:extLst>
      <p:ext uri="{BB962C8B-B14F-4D97-AF65-F5344CB8AC3E}">
        <p14:creationId xmlns:p14="http://schemas.microsoft.com/office/powerpoint/2010/main" val="331874884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371</TotalTime>
  <Words>192</Words>
  <Application>Microsoft Office PowerPoint</Application>
  <PresentationFormat>Ecrã Panorâmico</PresentationFormat>
  <Paragraphs>46</Paragraphs>
  <Slides>13</Slides>
  <Notes>1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13</vt:i4>
      </vt:variant>
    </vt:vector>
  </HeadingPairs>
  <TitlesOfParts>
    <vt:vector size="19" baseType="lpstr">
      <vt:lpstr>-apple-system</vt:lpstr>
      <vt:lpstr>Arial</vt:lpstr>
      <vt:lpstr>Calibri</vt:lpstr>
      <vt:lpstr>Calibri Light</vt:lpstr>
      <vt:lpstr>Segoe UI</vt:lpstr>
      <vt:lpstr>Tema do Office</vt:lpstr>
      <vt:lpstr>Apresentação do PowerPoint</vt:lpstr>
      <vt:lpstr>Índice:</vt:lpstr>
      <vt:lpstr>Apresentação da proposta</vt:lpstr>
      <vt:lpstr>Distribuição de Tarefas</vt:lpstr>
      <vt:lpstr>Funcionalidades</vt:lpstr>
      <vt:lpstr>Apresentação do PowerPoint</vt:lpstr>
      <vt:lpstr>Apresentação do PowerPoint</vt:lpstr>
      <vt:lpstr>Mockups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André Filipe Andrade Machado</dc:creator>
  <cp:lastModifiedBy>André Filipe Andrade Machado</cp:lastModifiedBy>
  <cp:revision>27</cp:revision>
  <dcterms:created xsi:type="dcterms:W3CDTF">2020-11-04T23:00:48Z</dcterms:created>
  <dcterms:modified xsi:type="dcterms:W3CDTF">2020-11-06T18:53:32Z</dcterms:modified>
</cp:coreProperties>
</file>