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4" r:id="rId2"/>
  </p:sldMasterIdLst>
  <p:notesMasterIdLst>
    <p:notesMasterId r:id="rId15"/>
  </p:notesMasterIdLst>
  <p:handoutMasterIdLst>
    <p:handoutMasterId r:id="rId16"/>
  </p:handoutMasterIdLst>
  <p:sldIdLst>
    <p:sldId id="256" r:id="rId3"/>
    <p:sldId id="281" r:id="rId4"/>
    <p:sldId id="269" r:id="rId5"/>
    <p:sldId id="258" r:id="rId6"/>
    <p:sldId id="282" r:id="rId7"/>
    <p:sldId id="284" r:id="rId8"/>
    <p:sldId id="283" r:id="rId9"/>
    <p:sldId id="287" r:id="rId10"/>
    <p:sldId id="277" r:id="rId11"/>
    <p:sldId id="286" r:id="rId12"/>
    <p:sldId id="289" r:id="rId13"/>
    <p:sldId id="271" r:id="rId14"/>
  </p:sldIdLst>
  <p:sldSz cx="9144000" cy="5143500" type="screen16x9"/>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28" dt="2021-02-22T07:02:31.283"/>
    <p1510:client id="{24837A18-FB6E-604A-9136-1A01F76A9CC0}" v="23" dt="2021-02-22T09:35:07.728"/>
    <p1510:client id="{821158AF-B0A7-BEDE-84C8-36BCF4DB7E4B}" v="1" dt="2021-02-21T21:53:03.156"/>
    <p1510:client id="{A64D9614-9D0B-4B9B-A185-8C56B75BC37D}" v="26" dt="2021-02-22T09:32:54.408"/>
    <p1510:client id="{B0EC4CE9-0D1F-9F4D-1620-1E4B844AB25C}" v="15" dt="2021-02-22T09:08:43.400"/>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em Estilo, Tabela com Grelh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 Filipe Andrade Machado" userId="S::2180622@my.ipleiria.pt::97ccd917-5980-497a-be8b-f510e2c7b449" providerId="AD" clId="Web-{B0EC4CE9-0D1F-9F4D-1620-1E4B844AB25C}"/>
    <pc:docChg chg="modSld">
      <pc:chgData name="André Filipe Andrade Machado" userId="S::2180622@my.ipleiria.pt::97ccd917-5980-497a-be8b-f510e2c7b449" providerId="AD" clId="Web-{B0EC4CE9-0D1F-9F4D-1620-1E4B844AB25C}" dt="2021-02-22T09:08:43.400" v="6" actId="20577"/>
      <pc:docMkLst>
        <pc:docMk/>
      </pc:docMkLst>
      <pc:sldChg chg="modSp">
        <pc:chgData name="André Filipe Andrade Machado" userId="S::2180622@my.ipleiria.pt::97ccd917-5980-497a-be8b-f510e2c7b449" providerId="AD" clId="Web-{B0EC4CE9-0D1F-9F4D-1620-1E4B844AB25C}" dt="2021-02-22T09:08:43.400" v="6" actId="20577"/>
        <pc:sldMkLst>
          <pc:docMk/>
          <pc:sldMk cId="3656127920" sldId="277"/>
        </pc:sldMkLst>
        <pc:spChg chg="mod">
          <ac:chgData name="André Filipe Andrade Machado" userId="S::2180622@my.ipleiria.pt::97ccd917-5980-497a-be8b-f510e2c7b449" providerId="AD" clId="Web-{B0EC4CE9-0D1F-9F4D-1620-1E4B844AB25C}" dt="2021-02-22T09:08:43.400" v="6" actId="20577"/>
          <ac:spMkLst>
            <pc:docMk/>
            <pc:sldMk cId="3656127920" sldId="277"/>
            <ac:spMk id="13" creationId="{E1E4671B-E1E4-8849-A6A8-642131B2911A}"/>
          </ac:spMkLst>
        </pc:spChg>
      </pc:sldChg>
    </pc:docChg>
  </pc:docChgLst>
  <pc:docChgLst>
    <pc:chgData name="Gonçalo Rocha" userId="7d00aba0-d405-4c9b-9453-dd113abe4fd2" providerId="ADAL" clId="{24837A18-FB6E-604A-9136-1A01F76A9CC0}"/>
    <pc:docChg chg="undo custSel addSld delSld modSld">
      <pc:chgData name="Gonçalo Rocha" userId="7d00aba0-d405-4c9b-9453-dd113abe4fd2" providerId="ADAL" clId="{24837A18-FB6E-604A-9136-1A01F76A9CC0}" dt="2021-02-22T09:35:07.728" v="810" actId="1076"/>
      <pc:docMkLst>
        <pc:docMk/>
      </pc:docMkLst>
      <pc:sldChg chg="addSp modSp mod">
        <pc:chgData name="Gonçalo Rocha" userId="7d00aba0-d405-4c9b-9453-dd113abe4fd2" providerId="ADAL" clId="{24837A18-FB6E-604A-9136-1A01F76A9CC0}" dt="2021-02-21T21:58:02.957" v="32"/>
        <pc:sldMkLst>
          <pc:docMk/>
          <pc:sldMk cId="482213977" sldId="258"/>
        </pc:sldMkLst>
        <pc:spChg chg="mod">
          <ac:chgData name="Gonçalo Rocha" userId="7d00aba0-d405-4c9b-9453-dd113abe4fd2" providerId="ADAL" clId="{24837A18-FB6E-604A-9136-1A01F76A9CC0}" dt="2021-02-21T21:58:02.957" v="32"/>
          <ac:spMkLst>
            <pc:docMk/>
            <pc:sldMk cId="482213977" sldId="258"/>
            <ac:spMk id="2" creationId="{00000000-0000-0000-0000-000000000000}"/>
          </ac:spMkLst>
        </pc:spChg>
        <pc:spChg chg="mod">
          <ac:chgData name="Gonçalo Rocha" userId="7d00aba0-d405-4c9b-9453-dd113abe4fd2" providerId="ADAL" clId="{24837A18-FB6E-604A-9136-1A01F76A9CC0}" dt="2021-02-21T21:55:16.987" v="23" actId="20577"/>
          <ac:spMkLst>
            <pc:docMk/>
            <pc:sldMk cId="482213977" sldId="258"/>
            <ac:spMk id="9" creationId="{00000000-0000-0000-0000-000000000000}"/>
          </ac:spMkLst>
        </pc:spChg>
        <pc:picChg chg="add mod">
          <ac:chgData name="Gonçalo Rocha" userId="7d00aba0-d405-4c9b-9453-dd113abe4fd2" providerId="ADAL" clId="{24837A18-FB6E-604A-9136-1A01F76A9CC0}" dt="2021-02-21T21:55:46.567" v="26" actId="1076"/>
          <ac:picMkLst>
            <pc:docMk/>
            <pc:sldMk cId="482213977" sldId="258"/>
            <ac:picMk id="10" creationId="{6FA73C18-3331-1249-83CB-45EDF6BE6F49}"/>
          </ac:picMkLst>
        </pc:picChg>
      </pc:sldChg>
      <pc:sldChg chg="addSp delSp modSp mod">
        <pc:chgData name="Gonçalo Rocha" userId="7d00aba0-d405-4c9b-9453-dd113abe4fd2" providerId="ADAL" clId="{24837A18-FB6E-604A-9136-1A01F76A9CC0}" dt="2021-02-21T22:17:00.355" v="572" actId="20577"/>
        <pc:sldMkLst>
          <pc:docMk/>
          <pc:sldMk cId="3108723761" sldId="262"/>
        </pc:sldMkLst>
        <pc:spChg chg="mod">
          <ac:chgData name="Gonçalo Rocha" userId="7d00aba0-d405-4c9b-9453-dd113abe4fd2" providerId="ADAL" clId="{24837A18-FB6E-604A-9136-1A01F76A9CC0}" dt="2021-02-21T22:15:26.922" v="541" actId="20577"/>
          <ac:spMkLst>
            <pc:docMk/>
            <pc:sldMk cId="3108723761" sldId="262"/>
            <ac:spMk id="9" creationId="{00000000-0000-0000-0000-000000000000}"/>
          </ac:spMkLst>
        </pc:spChg>
        <pc:spChg chg="mod">
          <ac:chgData name="Gonçalo Rocha" userId="7d00aba0-d405-4c9b-9453-dd113abe4fd2" providerId="ADAL" clId="{24837A18-FB6E-604A-9136-1A01F76A9CC0}" dt="2021-02-21T22:17:00.355" v="572" actId="20577"/>
          <ac:spMkLst>
            <pc:docMk/>
            <pc:sldMk cId="3108723761" sldId="262"/>
            <ac:spMk id="14" creationId="{7F7701A9-9BDB-2A47-9C81-BFF2CA813EFA}"/>
          </ac:spMkLst>
        </pc:spChg>
        <pc:picChg chg="add del">
          <ac:chgData name="Gonçalo Rocha" userId="7d00aba0-d405-4c9b-9453-dd113abe4fd2" providerId="ADAL" clId="{24837A18-FB6E-604A-9136-1A01F76A9CC0}" dt="2021-02-21T22:15:58.146" v="549" actId="478"/>
          <ac:picMkLst>
            <pc:docMk/>
            <pc:sldMk cId="3108723761" sldId="262"/>
            <ac:picMk id="5" creationId="{B3FF2835-79B8-2841-8827-83499AF2E39C}"/>
          </ac:picMkLst>
        </pc:picChg>
      </pc:sldChg>
      <pc:sldChg chg="del">
        <pc:chgData name="Gonçalo Rocha" userId="7d00aba0-d405-4c9b-9453-dd113abe4fd2" providerId="ADAL" clId="{24837A18-FB6E-604A-9136-1A01F76A9CC0}" dt="2021-02-21T22:17:10.715" v="573" actId="2696"/>
        <pc:sldMkLst>
          <pc:docMk/>
          <pc:sldMk cId="3717815589" sldId="272"/>
        </pc:sldMkLst>
      </pc:sldChg>
      <pc:sldChg chg="del">
        <pc:chgData name="Gonçalo Rocha" userId="7d00aba0-d405-4c9b-9453-dd113abe4fd2" providerId="ADAL" clId="{24837A18-FB6E-604A-9136-1A01F76A9CC0}" dt="2021-02-21T22:17:11.641" v="574" actId="2696"/>
        <pc:sldMkLst>
          <pc:docMk/>
          <pc:sldMk cId="798658401" sldId="273"/>
        </pc:sldMkLst>
      </pc:sldChg>
      <pc:sldChg chg="del">
        <pc:chgData name="Gonçalo Rocha" userId="7d00aba0-d405-4c9b-9453-dd113abe4fd2" providerId="ADAL" clId="{24837A18-FB6E-604A-9136-1A01F76A9CC0}" dt="2021-02-21T22:17:14.694" v="576" actId="2696"/>
        <pc:sldMkLst>
          <pc:docMk/>
          <pc:sldMk cId="1011634873" sldId="276"/>
        </pc:sldMkLst>
      </pc:sldChg>
      <pc:sldChg chg="addSp delSp modSp mod">
        <pc:chgData name="Gonçalo Rocha" userId="7d00aba0-d405-4c9b-9453-dd113abe4fd2" providerId="ADAL" clId="{24837A18-FB6E-604A-9136-1A01F76A9CC0}" dt="2021-02-21T22:19:08.620" v="582"/>
        <pc:sldMkLst>
          <pc:docMk/>
          <pc:sldMk cId="3656127920" sldId="277"/>
        </pc:sldMkLst>
        <pc:spChg chg="add mod">
          <ac:chgData name="Gonçalo Rocha" userId="7d00aba0-d405-4c9b-9453-dd113abe4fd2" providerId="ADAL" clId="{24837A18-FB6E-604A-9136-1A01F76A9CC0}" dt="2021-02-21T22:19:08.620" v="582"/>
          <ac:spMkLst>
            <pc:docMk/>
            <pc:sldMk cId="3656127920" sldId="277"/>
            <ac:spMk id="13" creationId="{E1E4671B-E1E4-8849-A6A8-642131B2911A}"/>
          </ac:spMkLst>
        </pc:spChg>
        <pc:graphicFrameChg chg="del modGraphic">
          <ac:chgData name="Gonçalo Rocha" userId="7d00aba0-d405-4c9b-9453-dd113abe4fd2" providerId="ADAL" clId="{24837A18-FB6E-604A-9136-1A01F76A9CC0}" dt="2021-02-21T22:17:26.796" v="579" actId="478"/>
          <ac:graphicFrameMkLst>
            <pc:docMk/>
            <pc:sldMk cId="3656127920" sldId="277"/>
            <ac:graphicFrameMk id="4" creationId="{958B240D-FC2D-214A-ABAC-6EB20AB31B4F}"/>
          </ac:graphicFrameMkLst>
        </pc:graphicFrameChg>
        <pc:picChg chg="del">
          <ac:chgData name="Gonçalo Rocha" userId="7d00aba0-d405-4c9b-9453-dd113abe4fd2" providerId="ADAL" clId="{24837A18-FB6E-604A-9136-1A01F76A9CC0}" dt="2021-02-21T22:17:22.074" v="577" actId="478"/>
          <ac:picMkLst>
            <pc:docMk/>
            <pc:sldMk cId="3656127920" sldId="277"/>
            <ac:picMk id="10" creationId="{32905D98-D9FE-E440-B1EC-F376E221074D}"/>
          </ac:picMkLst>
        </pc:picChg>
      </pc:sldChg>
      <pc:sldChg chg="del">
        <pc:chgData name="Gonçalo Rocha" userId="7d00aba0-d405-4c9b-9453-dd113abe4fd2" providerId="ADAL" clId="{24837A18-FB6E-604A-9136-1A01F76A9CC0}" dt="2021-02-21T22:17:28.995" v="580" actId="2696"/>
        <pc:sldMkLst>
          <pc:docMk/>
          <pc:sldMk cId="3030892516" sldId="278"/>
        </pc:sldMkLst>
      </pc:sldChg>
      <pc:sldChg chg="del">
        <pc:chgData name="Gonçalo Rocha" userId="7d00aba0-d405-4c9b-9453-dd113abe4fd2" providerId="ADAL" clId="{24837A18-FB6E-604A-9136-1A01F76A9CC0}" dt="2021-02-21T22:17:13.140" v="575" actId="2696"/>
        <pc:sldMkLst>
          <pc:docMk/>
          <pc:sldMk cId="3365907152" sldId="279"/>
        </pc:sldMkLst>
      </pc:sldChg>
      <pc:sldChg chg="del">
        <pc:chgData name="Gonçalo Rocha" userId="7d00aba0-d405-4c9b-9453-dd113abe4fd2" providerId="ADAL" clId="{24837A18-FB6E-604A-9136-1A01F76A9CC0}" dt="2021-02-21T22:13:54.563" v="536" actId="2696"/>
        <pc:sldMkLst>
          <pc:docMk/>
          <pc:sldMk cId="287862494" sldId="280"/>
        </pc:sldMkLst>
      </pc:sldChg>
      <pc:sldChg chg="modNotesTx">
        <pc:chgData name="Gonçalo Rocha" userId="7d00aba0-d405-4c9b-9453-dd113abe4fd2" providerId="ADAL" clId="{24837A18-FB6E-604A-9136-1A01F76A9CC0}" dt="2021-02-21T22:31:22.146" v="787" actId="313"/>
        <pc:sldMkLst>
          <pc:docMk/>
          <pc:sldMk cId="3961441589" sldId="281"/>
        </pc:sldMkLst>
      </pc:sldChg>
      <pc:sldChg chg="delSp modSp mod">
        <pc:chgData name="Gonçalo Rocha" userId="7d00aba0-d405-4c9b-9453-dd113abe4fd2" providerId="ADAL" clId="{24837A18-FB6E-604A-9136-1A01F76A9CC0}" dt="2021-02-21T22:13:40.015" v="535" actId="20577"/>
        <pc:sldMkLst>
          <pc:docMk/>
          <pc:sldMk cId="4237587938" sldId="282"/>
        </pc:sldMkLst>
        <pc:spChg chg="mod">
          <ac:chgData name="Gonçalo Rocha" userId="7d00aba0-d405-4c9b-9453-dd113abe4fd2" providerId="ADAL" clId="{24837A18-FB6E-604A-9136-1A01F76A9CC0}" dt="2021-02-21T22:13:40.015" v="535" actId="20577"/>
          <ac:spMkLst>
            <pc:docMk/>
            <pc:sldMk cId="4237587938" sldId="282"/>
            <ac:spMk id="2" creationId="{00000000-0000-0000-0000-000000000000}"/>
          </ac:spMkLst>
        </pc:spChg>
        <pc:spChg chg="mod">
          <ac:chgData name="Gonçalo Rocha" userId="7d00aba0-d405-4c9b-9453-dd113abe4fd2" providerId="ADAL" clId="{24837A18-FB6E-604A-9136-1A01F76A9CC0}" dt="2021-02-21T22:04:06.200" v="119" actId="20577"/>
          <ac:spMkLst>
            <pc:docMk/>
            <pc:sldMk cId="4237587938" sldId="282"/>
            <ac:spMk id="9" creationId="{00000000-0000-0000-0000-000000000000}"/>
          </ac:spMkLst>
        </pc:spChg>
        <pc:picChg chg="del">
          <ac:chgData name="Gonçalo Rocha" userId="7d00aba0-d405-4c9b-9453-dd113abe4fd2" providerId="ADAL" clId="{24837A18-FB6E-604A-9136-1A01F76A9CC0}" dt="2021-02-21T22:03:50.977" v="111" actId="478"/>
          <ac:picMkLst>
            <pc:docMk/>
            <pc:sldMk cId="4237587938" sldId="282"/>
            <ac:picMk id="5" creationId="{E5BB094D-990D-4EA1-8EA9-B78AAD538647}"/>
          </ac:picMkLst>
        </pc:picChg>
      </pc:sldChg>
      <pc:sldChg chg="modSp add del mod">
        <pc:chgData name="Gonçalo Rocha" userId="7d00aba0-d405-4c9b-9453-dd113abe4fd2" providerId="ADAL" clId="{24837A18-FB6E-604A-9136-1A01F76A9CC0}" dt="2021-02-21T22:16:11.400" v="562" actId="20577"/>
        <pc:sldMkLst>
          <pc:docMk/>
          <pc:sldMk cId="1788029096" sldId="283"/>
        </pc:sldMkLst>
        <pc:spChg chg="mod">
          <ac:chgData name="Gonçalo Rocha" userId="7d00aba0-d405-4c9b-9453-dd113abe4fd2" providerId="ADAL" clId="{24837A18-FB6E-604A-9136-1A01F76A9CC0}" dt="2021-02-21T22:12:09.088" v="504" actId="20577"/>
          <ac:spMkLst>
            <pc:docMk/>
            <pc:sldMk cId="1788029096" sldId="283"/>
            <ac:spMk id="2" creationId="{00000000-0000-0000-0000-000000000000}"/>
          </ac:spMkLst>
        </pc:spChg>
        <pc:spChg chg="mod">
          <ac:chgData name="Gonçalo Rocha" userId="7d00aba0-d405-4c9b-9453-dd113abe4fd2" providerId="ADAL" clId="{24837A18-FB6E-604A-9136-1A01F76A9CC0}" dt="2021-02-21T22:16:11.400" v="562" actId="20577"/>
          <ac:spMkLst>
            <pc:docMk/>
            <pc:sldMk cId="1788029096" sldId="283"/>
            <ac:spMk id="9" creationId="{00000000-0000-0000-0000-000000000000}"/>
          </ac:spMkLst>
        </pc:spChg>
      </pc:sldChg>
      <pc:sldChg chg="modSp add mod">
        <pc:chgData name="Gonçalo Rocha" userId="7d00aba0-d405-4c9b-9453-dd113abe4fd2" providerId="ADAL" clId="{24837A18-FB6E-604A-9136-1A01F76A9CC0}" dt="2021-02-21T22:13:34.278" v="520" actId="20577"/>
        <pc:sldMkLst>
          <pc:docMk/>
          <pc:sldMk cId="2803630822" sldId="284"/>
        </pc:sldMkLst>
        <pc:spChg chg="mod">
          <ac:chgData name="Gonçalo Rocha" userId="7d00aba0-d405-4c9b-9453-dd113abe4fd2" providerId="ADAL" clId="{24837A18-FB6E-604A-9136-1A01F76A9CC0}" dt="2021-02-21T22:13:34.278" v="520" actId="20577"/>
          <ac:spMkLst>
            <pc:docMk/>
            <pc:sldMk cId="2803630822" sldId="284"/>
            <ac:spMk id="2" creationId="{00000000-0000-0000-0000-000000000000}"/>
          </ac:spMkLst>
        </pc:spChg>
        <pc:spChg chg="mod">
          <ac:chgData name="Gonçalo Rocha" userId="7d00aba0-d405-4c9b-9453-dd113abe4fd2" providerId="ADAL" clId="{24837A18-FB6E-604A-9136-1A01F76A9CC0}" dt="2021-02-21T22:04:52.117" v="157" actId="20577"/>
          <ac:spMkLst>
            <pc:docMk/>
            <pc:sldMk cId="2803630822" sldId="284"/>
            <ac:spMk id="9" creationId="{00000000-0000-0000-0000-000000000000}"/>
          </ac:spMkLst>
        </pc:spChg>
      </pc:sldChg>
      <pc:sldChg chg="addSp modSp new del mod modTransition modNotesTx">
        <pc:chgData name="Gonçalo Rocha" userId="7d00aba0-d405-4c9b-9453-dd113abe4fd2" providerId="ADAL" clId="{24837A18-FB6E-604A-9136-1A01F76A9CC0}" dt="2021-02-21T22:30:40.429" v="778" actId="2696"/>
        <pc:sldMkLst>
          <pc:docMk/>
          <pc:sldMk cId="86779198" sldId="285"/>
        </pc:sldMkLst>
        <pc:spChg chg="add mod">
          <ac:chgData name="Gonçalo Rocha" userId="7d00aba0-d405-4c9b-9453-dd113abe4fd2" providerId="ADAL" clId="{24837A18-FB6E-604A-9136-1A01F76A9CC0}" dt="2021-02-21T22:27:29.934" v="743" actId="20577"/>
          <ac:spMkLst>
            <pc:docMk/>
            <pc:sldMk cId="86779198" sldId="285"/>
            <ac:spMk id="2" creationId="{BA1C77DE-BDC2-1A43-BE4D-EB876CC72711}"/>
          </ac:spMkLst>
        </pc:spChg>
      </pc:sldChg>
      <pc:sldChg chg="add del">
        <pc:chgData name="Gonçalo Rocha" userId="7d00aba0-d405-4c9b-9453-dd113abe4fd2" providerId="ADAL" clId="{24837A18-FB6E-604A-9136-1A01F76A9CC0}" dt="2021-02-21T22:19:12.848" v="583" actId="2696"/>
        <pc:sldMkLst>
          <pc:docMk/>
          <pc:sldMk cId="3360672232" sldId="285"/>
        </pc:sldMkLst>
      </pc:sldChg>
      <pc:sldChg chg="delSp modSp add mod">
        <pc:chgData name="Gonçalo Rocha" userId="7d00aba0-d405-4c9b-9453-dd113abe4fd2" providerId="ADAL" clId="{24837A18-FB6E-604A-9136-1A01F76A9CC0}" dt="2021-02-21T22:30:36.979" v="777" actId="478"/>
        <pc:sldMkLst>
          <pc:docMk/>
          <pc:sldMk cId="1433910372" sldId="286"/>
        </pc:sldMkLst>
        <pc:spChg chg="mod">
          <ac:chgData name="Gonçalo Rocha" userId="7d00aba0-d405-4c9b-9453-dd113abe4fd2" providerId="ADAL" clId="{24837A18-FB6E-604A-9136-1A01F76A9CC0}" dt="2021-02-21T22:30:35.748" v="776"/>
          <ac:spMkLst>
            <pc:docMk/>
            <pc:sldMk cId="1433910372" sldId="286"/>
            <ac:spMk id="9" creationId="{00000000-0000-0000-0000-000000000000}"/>
          </ac:spMkLst>
        </pc:spChg>
        <pc:spChg chg="del">
          <ac:chgData name="Gonçalo Rocha" userId="7d00aba0-d405-4c9b-9453-dd113abe4fd2" providerId="ADAL" clId="{24837A18-FB6E-604A-9136-1A01F76A9CC0}" dt="2021-02-21T22:30:36.979" v="777" actId="478"/>
          <ac:spMkLst>
            <pc:docMk/>
            <pc:sldMk cId="1433910372" sldId="286"/>
            <ac:spMk id="13" creationId="{E1E4671B-E1E4-8849-A6A8-642131B2911A}"/>
          </ac:spMkLst>
        </pc:spChg>
      </pc:sldChg>
      <pc:sldChg chg="modSp add del mod">
        <pc:chgData name="Gonçalo Rocha" userId="7d00aba0-d405-4c9b-9453-dd113abe4fd2" providerId="ADAL" clId="{24837A18-FB6E-604A-9136-1A01F76A9CC0}" dt="2021-02-21T22:28:21.194" v="773" actId="2696"/>
        <pc:sldMkLst>
          <pc:docMk/>
          <pc:sldMk cId="2422812044" sldId="286"/>
        </pc:sldMkLst>
        <pc:spChg chg="mod">
          <ac:chgData name="Gonçalo Rocha" userId="7d00aba0-d405-4c9b-9453-dd113abe4fd2" providerId="ADAL" clId="{24837A18-FB6E-604A-9136-1A01F76A9CC0}" dt="2021-02-21T22:19:31.346" v="604" actId="20577"/>
          <ac:spMkLst>
            <pc:docMk/>
            <pc:sldMk cId="2422812044" sldId="286"/>
            <ac:spMk id="9" creationId="{00000000-0000-0000-0000-000000000000}"/>
          </ac:spMkLst>
        </pc:spChg>
      </pc:sldChg>
      <pc:sldChg chg="modSp del mod">
        <pc:chgData name="Gonçalo Rocha" userId="7d00aba0-d405-4c9b-9453-dd113abe4fd2" providerId="ADAL" clId="{24837A18-FB6E-604A-9136-1A01F76A9CC0}" dt="2021-02-22T09:34:47.025" v="806" actId="2696"/>
        <pc:sldMkLst>
          <pc:docMk/>
          <pc:sldMk cId="3386979509" sldId="288"/>
        </pc:sldMkLst>
        <pc:spChg chg="mod">
          <ac:chgData name="Gonçalo Rocha" userId="7d00aba0-d405-4c9b-9453-dd113abe4fd2" providerId="ADAL" clId="{24837A18-FB6E-604A-9136-1A01F76A9CC0}" dt="2021-02-22T09:34:04.033" v="791" actId="1076"/>
          <ac:spMkLst>
            <pc:docMk/>
            <pc:sldMk cId="3386979509" sldId="288"/>
            <ac:spMk id="9" creationId="{00000000-0000-0000-0000-000000000000}"/>
          </ac:spMkLst>
        </pc:spChg>
        <pc:spChg chg="mod">
          <ac:chgData name="Gonçalo Rocha" userId="7d00aba0-d405-4c9b-9453-dd113abe4fd2" providerId="ADAL" clId="{24837A18-FB6E-604A-9136-1A01F76A9CC0}" dt="2021-02-22T09:33:57.297" v="790" actId="1076"/>
          <ac:spMkLst>
            <pc:docMk/>
            <pc:sldMk cId="3386979509" sldId="288"/>
            <ac:spMk id="17" creationId="{00000000-0000-0000-0000-000000000000}"/>
          </ac:spMkLst>
        </pc:spChg>
        <pc:cxnChg chg="mod">
          <ac:chgData name="Gonçalo Rocha" userId="7d00aba0-d405-4c9b-9453-dd113abe4fd2" providerId="ADAL" clId="{24837A18-FB6E-604A-9136-1A01F76A9CC0}" dt="2021-02-22T09:34:04.033" v="791" actId="1076"/>
          <ac:cxnSpMkLst>
            <pc:docMk/>
            <pc:sldMk cId="3386979509" sldId="288"/>
            <ac:cxnSpMk id="11" creationId="{00000000-0000-0000-0000-000000000000}"/>
          </ac:cxnSpMkLst>
        </pc:cxnChg>
      </pc:sldChg>
      <pc:sldChg chg="delSp modSp add mod">
        <pc:chgData name="Gonçalo Rocha" userId="7d00aba0-d405-4c9b-9453-dd113abe4fd2" providerId="ADAL" clId="{24837A18-FB6E-604A-9136-1A01F76A9CC0}" dt="2021-02-22T09:35:07.728" v="810" actId="1076"/>
        <pc:sldMkLst>
          <pc:docMk/>
          <pc:sldMk cId="878325426" sldId="289"/>
        </pc:sldMkLst>
        <pc:spChg chg="mod">
          <ac:chgData name="Gonçalo Rocha" userId="7d00aba0-d405-4c9b-9453-dd113abe4fd2" providerId="ADAL" clId="{24837A18-FB6E-604A-9136-1A01F76A9CC0}" dt="2021-02-22T09:35:07.728" v="810" actId="1076"/>
          <ac:spMkLst>
            <pc:docMk/>
            <pc:sldMk cId="878325426" sldId="289"/>
            <ac:spMk id="9" creationId="{00000000-0000-0000-0000-000000000000}"/>
          </ac:spMkLst>
        </pc:spChg>
        <pc:picChg chg="del">
          <ac:chgData name="Gonçalo Rocha" userId="7d00aba0-d405-4c9b-9453-dd113abe4fd2" providerId="ADAL" clId="{24837A18-FB6E-604A-9136-1A01F76A9CC0}" dt="2021-02-22T09:34:45.717" v="805" actId="478"/>
          <ac:picMkLst>
            <pc:docMk/>
            <pc:sldMk cId="878325426" sldId="289"/>
            <ac:picMk id="4" creationId="{140958E3-93FD-4AB0-836B-AD4DF386275C}"/>
          </ac:picMkLst>
        </pc:picChg>
        <pc:cxnChg chg="mod">
          <ac:chgData name="Gonçalo Rocha" userId="7d00aba0-d405-4c9b-9453-dd113abe4fd2" providerId="ADAL" clId="{24837A18-FB6E-604A-9136-1A01F76A9CC0}" dt="2021-02-22T09:35:07.728" v="810" actId="1076"/>
          <ac:cxnSpMkLst>
            <pc:docMk/>
            <pc:sldMk cId="878325426" sldId="289"/>
            <ac:cxnSpMk id="11" creationId="{00000000-0000-0000-0000-000000000000}"/>
          </ac:cxnSpMkLst>
        </pc:cxnChg>
      </pc:sldChg>
    </pc:docChg>
  </pc:docChgLst>
  <pc:docChgLst>
    <pc:chgData name="Rui Nuno De Almeida Pereira" userId="37449e67-f3f4-40a5-b95c-18cc1d341604" providerId="ADAL" clId="{A64D9614-9D0B-4B9B-A185-8C56B75BC37D}"/>
    <pc:docChg chg="undo custSel addSld delSld modSld sldOrd">
      <pc:chgData name="Rui Nuno De Almeida Pereira" userId="37449e67-f3f4-40a5-b95c-18cc1d341604" providerId="ADAL" clId="{A64D9614-9D0B-4B9B-A185-8C56B75BC37D}" dt="2021-02-22T09:32:54.408" v="2379" actId="1076"/>
      <pc:docMkLst>
        <pc:docMk/>
      </pc:docMkLst>
      <pc:sldChg chg="modSp mod modNotesTx">
        <pc:chgData name="Rui Nuno De Almeida Pereira" userId="37449e67-f3f4-40a5-b95c-18cc1d341604" providerId="ADAL" clId="{A64D9614-9D0B-4B9B-A185-8C56B75BC37D}" dt="2021-02-22T09:23:30.262" v="2357" actId="20577"/>
        <pc:sldMkLst>
          <pc:docMk/>
          <pc:sldMk cId="482213977" sldId="258"/>
        </pc:sldMkLst>
        <pc:spChg chg="mod">
          <ac:chgData name="Rui Nuno De Almeida Pereira" userId="37449e67-f3f4-40a5-b95c-18cc1d341604" providerId="ADAL" clId="{A64D9614-9D0B-4B9B-A185-8C56B75BC37D}" dt="2021-02-22T04:36:08.275" v="134" actId="114"/>
          <ac:spMkLst>
            <pc:docMk/>
            <pc:sldMk cId="482213977" sldId="258"/>
            <ac:spMk id="2" creationId="{00000000-0000-0000-0000-000000000000}"/>
          </ac:spMkLst>
        </pc:spChg>
        <pc:spChg chg="mod">
          <ac:chgData name="Rui Nuno De Almeida Pereira" userId="37449e67-f3f4-40a5-b95c-18cc1d341604" providerId="ADAL" clId="{A64D9614-9D0B-4B9B-A185-8C56B75BC37D}" dt="2021-02-22T04:34:39.303" v="102" actId="20577"/>
          <ac:spMkLst>
            <pc:docMk/>
            <pc:sldMk cId="482213977" sldId="258"/>
            <ac:spMk id="9" creationId="{00000000-0000-0000-0000-000000000000}"/>
          </ac:spMkLst>
        </pc:spChg>
      </pc:sldChg>
      <pc:sldChg chg="del">
        <pc:chgData name="Rui Nuno De Almeida Pereira" userId="37449e67-f3f4-40a5-b95c-18cc1d341604" providerId="ADAL" clId="{A64D9614-9D0B-4B9B-A185-8C56B75BC37D}" dt="2021-02-22T04:09:25.684" v="98" actId="2696"/>
        <pc:sldMkLst>
          <pc:docMk/>
          <pc:sldMk cId="3108723761" sldId="262"/>
        </pc:sldMkLst>
      </pc:sldChg>
      <pc:sldChg chg="del">
        <pc:chgData name="Rui Nuno De Almeida Pereira" userId="37449e67-f3f4-40a5-b95c-18cc1d341604" providerId="ADAL" clId="{A64D9614-9D0B-4B9B-A185-8C56B75BC37D}" dt="2021-02-22T04:34:05.244" v="99" actId="2696"/>
        <pc:sldMkLst>
          <pc:docMk/>
          <pc:sldMk cId="865288022" sldId="265"/>
        </pc:sldMkLst>
      </pc:sldChg>
      <pc:sldChg chg="modSp mod modNotesTx">
        <pc:chgData name="Rui Nuno De Almeida Pereira" userId="37449e67-f3f4-40a5-b95c-18cc1d341604" providerId="ADAL" clId="{A64D9614-9D0B-4B9B-A185-8C56B75BC37D}" dt="2021-02-22T09:23:41.887" v="2361" actId="20577"/>
        <pc:sldMkLst>
          <pc:docMk/>
          <pc:sldMk cId="2898655742" sldId="269"/>
        </pc:sldMkLst>
        <pc:spChg chg="mod">
          <ac:chgData name="Rui Nuno De Almeida Pereira" userId="37449e67-f3f4-40a5-b95c-18cc1d341604" providerId="ADAL" clId="{A64D9614-9D0B-4B9B-A185-8C56B75BC37D}" dt="2021-02-22T04:36:33.905" v="139" actId="114"/>
          <ac:spMkLst>
            <pc:docMk/>
            <pc:sldMk cId="2898655742" sldId="269"/>
            <ac:spMk id="2" creationId="{00000000-0000-0000-0000-000000000000}"/>
          </ac:spMkLst>
        </pc:spChg>
      </pc:sldChg>
      <pc:sldChg chg="addSp modSp mod modNotesTx">
        <pc:chgData name="Rui Nuno De Almeida Pereira" userId="37449e67-f3f4-40a5-b95c-18cc1d341604" providerId="ADAL" clId="{A64D9614-9D0B-4B9B-A185-8C56B75BC37D}" dt="2021-02-22T07:02:41.934" v="2353" actId="1076"/>
        <pc:sldMkLst>
          <pc:docMk/>
          <pc:sldMk cId="3656127920" sldId="277"/>
        </pc:sldMkLst>
        <pc:spChg chg="mod">
          <ac:chgData name="Rui Nuno De Almeida Pereira" userId="37449e67-f3f4-40a5-b95c-18cc1d341604" providerId="ADAL" clId="{A64D9614-9D0B-4B9B-A185-8C56B75BC37D}" dt="2021-02-22T06:35:51.386" v="1979" actId="20577"/>
          <ac:spMkLst>
            <pc:docMk/>
            <pc:sldMk cId="3656127920" sldId="277"/>
            <ac:spMk id="13" creationId="{E1E4671B-E1E4-8849-A6A8-642131B2911A}"/>
          </ac:spMkLst>
        </pc:spChg>
        <pc:picChg chg="add mod">
          <ac:chgData name="Rui Nuno De Almeida Pereira" userId="37449e67-f3f4-40a5-b95c-18cc1d341604" providerId="ADAL" clId="{A64D9614-9D0B-4B9B-A185-8C56B75BC37D}" dt="2021-02-22T07:02:41.934" v="2353" actId="1076"/>
          <ac:picMkLst>
            <pc:docMk/>
            <pc:sldMk cId="3656127920" sldId="277"/>
            <ac:picMk id="4" creationId="{7A04128C-E105-4DD9-B9E4-454DF2139D76}"/>
          </ac:picMkLst>
        </pc:picChg>
      </pc:sldChg>
      <pc:sldChg chg="modNotesTx">
        <pc:chgData name="Rui Nuno De Almeida Pereira" userId="37449e67-f3f4-40a5-b95c-18cc1d341604" providerId="ADAL" clId="{A64D9614-9D0B-4B9B-A185-8C56B75BC37D}" dt="2021-02-22T09:25:01.911" v="2367" actId="20577"/>
        <pc:sldMkLst>
          <pc:docMk/>
          <pc:sldMk cId="3961441589" sldId="281"/>
        </pc:sldMkLst>
      </pc:sldChg>
      <pc:sldChg chg="addSp modSp add mod">
        <pc:chgData name="Rui Nuno De Almeida Pereira" userId="37449e67-f3f4-40a5-b95c-18cc1d341604" providerId="ADAL" clId="{A64D9614-9D0B-4B9B-A185-8C56B75BC37D}" dt="2021-02-22T06:40:17.294" v="1991" actId="1076"/>
        <pc:sldMkLst>
          <pc:docMk/>
          <pc:sldMk cId="4237587938" sldId="282"/>
        </pc:sldMkLst>
        <pc:spChg chg="mod">
          <ac:chgData name="Rui Nuno De Almeida Pereira" userId="37449e67-f3f4-40a5-b95c-18cc1d341604" providerId="ADAL" clId="{A64D9614-9D0B-4B9B-A185-8C56B75BC37D}" dt="2021-02-22T04:35:50.059" v="132" actId="114"/>
          <ac:spMkLst>
            <pc:docMk/>
            <pc:sldMk cId="4237587938" sldId="282"/>
            <ac:spMk id="2" creationId="{00000000-0000-0000-0000-000000000000}"/>
          </ac:spMkLst>
        </pc:spChg>
        <pc:spChg chg="mod">
          <ac:chgData name="Rui Nuno De Almeida Pereira" userId="37449e67-f3f4-40a5-b95c-18cc1d341604" providerId="ADAL" clId="{A64D9614-9D0B-4B9B-A185-8C56B75BC37D}" dt="2021-02-22T04:35:04.056" v="126" actId="20577"/>
          <ac:spMkLst>
            <pc:docMk/>
            <pc:sldMk cId="4237587938" sldId="282"/>
            <ac:spMk id="9" creationId="{00000000-0000-0000-0000-000000000000}"/>
          </ac:spMkLst>
        </pc:spChg>
        <pc:spChg chg="mod">
          <ac:chgData name="Rui Nuno De Almeida Pereira" userId="37449e67-f3f4-40a5-b95c-18cc1d341604" providerId="ADAL" clId="{A64D9614-9D0B-4B9B-A185-8C56B75BC37D}" dt="2021-02-17T14:15:48.517" v="44" actId="1076"/>
          <ac:spMkLst>
            <pc:docMk/>
            <pc:sldMk cId="4237587938" sldId="282"/>
            <ac:spMk id="17" creationId="{00000000-0000-0000-0000-000000000000}"/>
          </ac:spMkLst>
        </pc:spChg>
        <pc:picChg chg="add mod">
          <ac:chgData name="Rui Nuno De Almeida Pereira" userId="37449e67-f3f4-40a5-b95c-18cc1d341604" providerId="ADAL" clId="{A64D9614-9D0B-4B9B-A185-8C56B75BC37D}" dt="2021-02-22T06:40:17.294" v="1991" actId="1076"/>
          <ac:picMkLst>
            <pc:docMk/>
            <pc:sldMk cId="4237587938" sldId="282"/>
            <ac:picMk id="4" creationId="{596D7E0F-625E-4BCE-974E-DDF410FA5234}"/>
          </ac:picMkLst>
        </pc:picChg>
      </pc:sldChg>
      <pc:sldChg chg="addSp modSp mod">
        <pc:chgData name="Rui Nuno De Almeida Pereira" userId="37449e67-f3f4-40a5-b95c-18cc1d341604" providerId="ADAL" clId="{A64D9614-9D0B-4B9B-A185-8C56B75BC37D}" dt="2021-02-22T06:40:30.453" v="1994" actId="1076"/>
        <pc:sldMkLst>
          <pc:docMk/>
          <pc:sldMk cId="2803630822" sldId="284"/>
        </pc:sldMkLst>
        <pc:picChg chg="add mod">
          <ac:chgData name="Rui Nuno De Almeida Pereira" userId="37449e67-f3f4-40a5-b95c-18cc1d341604" providerId="ADAL" clId="{A64D9614-9D0B-4B9B-A185-8C56B75BC37D}" dt="2021-02-22T06:40:30.453" v="1994" actId="1076"/>
          <ac:picMkLst>
            <pc:docMk/>
            <pc:sldMk cId="2803630822" sldId="284"/>
            <ac:picMk id="5" creationId="{8B995704-004C-4BA8-B7FA-EB40B88ADFA0}"/>
          </ac:picMkLst>
        </pc:picChg>
      </pc:sldChg>
      <pc:sldChg chg="addSp modSp mod">
        <pc:chgData name="Rui Nuno De Almeida Pereira" userId="37449e67-f3f4-40a5-b95c-18cc1d341604" providerId="ADAL" clId="{A64D9614-9D0B-4B9B-A185-8C56B75BC37D}" dt="2021-02-22T05:20:43.690" v="145" actId="14100"/>
        <pc:sldMkLst>
          <pc:docMk/>
          <pc:sldMk cId="1433910372" sldId="286"/>
        </pc:sldMkLst>
        <pc:spChg chg="mod">
          <ac:chgData name="Rui Nuno De Almeida Pereira" userId="37449e67-f3f4-40a5-b95c-18cc1d341604" providerId="ADAL" clId="{A64D9614-9D0B-4B9B-A185-8C56B75BC37D}" dt="2021-02-22T04:34:24.534" v="100" actId="20577"/>
          <ac:spMkLst>
            <pc:docMk/>
            <pc:sldMk cId="1433910372" sldId="286"/>
            <ac:spMk id="9" creationId="{00000000-0000-0000-0000-000000000000}"/>
          </ac:spMkLst>
        </pc:spChg>
        <pc:picChg chg="add mod">
          <ac:chgData name="Rui Nuno De Almeida Pereira" userId="37449e67-f3f4-40a5-b95c-18cc1d341604" providerId="ADAL" clId="{A64D9614-9D0B-4B9B-A185-8C56B75BC37D}" dt="2021-02-22T05:20:43.690" v="145" actId="14100"/>
          <ac:picMkLst>
            <pc:docMk/>
            <pc:sldMk cId="1433910372" sldId="286"/>
            <ac:picMk id="4" creationId="{140958E3-93FD-4AB0-836B-AD4DF386275C}"/>
          </ac:picMkLst>
        </pc:picChg>
      </pc:sldChg>
      <pc:sldChg chg="addSp delSp modSp add mod ord">
        <pc:chgData name="Rui Nuno De Almeida Pereira" userId="37449e67-f3f4-40a5-b95c-18cc1d341604" providerId="ADAL" clId="{A64D9614-9D0B-4B9B-A185-8C56B75BC37D}" dt="2021-02-22T07:01:17.798" v="2345" actId="1076"/>
        <pc:sldMkLst>
          <pc:docMk/>
          <pc:sldMk cId="3704502159" sldId="287"/>
        </pc:sldMkLst>
        <pc:spChg chg="mod">
          <ac:chgData name="Rui Nuno De Almeida Pereira" userId="37449e67-f3f4-40a5-b95c-18cc1d341604" providerId="ADAL" clId="{A64D9614-9D0B-4B9B-A185-8C56B75BC37D}" dt="2021-02-22T06:48:34.390" v="2008" actId="20577"/>
          <ac:spMkLst>
            <pc:docMk/>
            <pc:sldMk cId="3704502159" sldId="287"/>
            <ac:spMk id="9" creationId="{00000000-0000-0000-0000-000000000000}"/>
          </ac:spMkLst>
        </pc:spChg>
        <pc:spChg chg="mod">
          <ac:chgData name="Rui Nuno De Almeida Pereira" userId="37449e67-f3f4-40a5-b95c-18cc1d341604" providerId="ADAL" clId="{A64D9614-9D0B-4B9B-A185-8C56B75BC37D}" dt="2021-02-22T06:54:46.998" v="2337" actId="20577"/>
          <ac:spMkLst>
            <pc:docMk/>
            <pc:sldMk cId="3704502159" sldId="287"/>
            <ac:spMk id="13" creationId="{E1E4671B-E1E4-8849-A6A8-642131B2911A}"/>
          </ac:spMkLst>
        </pc:spChg>
        <pc:spChg chg="mod">
          <ac:chgData name="Rui Nuno De Almeida Pereira" userId="37449e67-f3f4-40a5-b95c-18cc1d341604" providerId="ADAL" clId="{A64D9614-9D0B-4B9B-A185-8C56B75BC37D}" dt="2021-02-22T06:55:39.326" v="2340" actId="14100"/>
          <ac:spMkLst>
            <pc:docMk/>
            <pc:sldMk cId="3704502159" sldId="287"/>
            <ac:spMk id="17" creationId="{00000000-0000-0000-0000-000000000000}"/>
          </ac:spMkLst>
        </pc:spChg>
        <pc:picChg chg="add mod">
          <ac:chgData name="Rui Nuno De Almeida Pereira" userId="37449e67-f3f4-40a5-b95c-18cc1d341604" providerId="ADAL" clId="{A64D9614-9D0B-4B9B-A185-8C56B75BC37D}" dt="2021-02-22T07:01:17.798" v="2345" actId="1076"/>
          <ac:picMkLst>
            <pc:docMk/>
            <pc:sldMk cId="3704502159" sldId="287"/>
            <ac:picMk id="4" creationId="{E4A4533E-91DB-4F15-AEC4-B4EB6859A38E}"/>
          </ac:picMkLst>
        </pc:picChg>
        <pc:picChg chg="add del mod">
          <ac:chgData name="Rui Nuno De Almeida Pereira" userId="37449e67-f3f4-40a5-b95c-18cc1d341604" providerId="ADAL" clId="{A64D9614-9D0B-4B9B-A185-8C56B75BC37D}" dt="2021-02-22T06:55:40.902" v="2341"/>
          <ac:picMkLst>
            <pc:docMk/>
            <pc:sldMk cId="3704502159" sldId="287"/>
            <ac:picMk id="1026" creationId="{3FCBB82C-18A5-4FA2-850C-A8FA18B6D2B4}"/>
          </ac:picMkLst>
        </pc:picChg>
      </pc:sldChg>
      <pc:sldChg chg="delSp modSp add mod">
        <pc:chgData name="Rui Nuno De Almeida Pereira" userId="37449e67-f3f4-40a5-b95c-18cc1d341604" providerId="ADAL" clId="{A64D9614-9D0B-4B9B-A185-8C56B75BC37D}" dt="2021-02-22T09:32:54.408" v="2379" actId="1076"/>
        <pc:sldMkLst>
          <pc:docMk/>
          <pc:sldMk cId="3386979509" sldId="288"/>
        </pc:sldMkLst>
        <pc:spChg chg="mod">
          <ac:chgData name="Rui Nuno De Almeida Pereira" userId="37449e67-f3f4-40a5-b95c-18cc1d341604" providerId="ADAL" clId="{A64D9614-9D0B-4B9B-A185-8C56B75BC37D}" dt="2021-02-22T09:32:33.589" v="2378" actId="20577"/>
          <ac:spMkLst>
            <pc:docMk/>
            <pc:sldMk cId="3386979509" sldId="288"/>
            <ac:spMk id="9" creationId="{00000000-0000-0000-0000-000000000000}"/>
          </ac:spMkLst>
        </pc:spChg>
        <pc:spChg chg="mod">
          <ac:chgData name="Rui Nuno De Almeida Pereira" userId="37449e67-f3f4-40a5-b95c-18cc1d341604" providerId="ADAL" clId="{A64D9614-9D0B-4B9B-A185-8C56B75BC37D}" dt="2021-02-22T09:32:54.408" v="2379" actId="1076"/>
          <ac:spMkLst>
            <pc:docMk/>
            <pc:sldMk cId="3386979509" sldId="288"/>
            <ac:spMk id="17" creationId="{00000000-0000-0000-0000-000000000000}"/>
          </ac:spMkLst>
        </pc:spChg>
        <pc:picChg chg="del">
          <ac:chgData name="Rui Nuno De Almeida Pereira" userId="37449e67-f3f4-40a5-b95c-18cc1d341604" providerId="ADAL" clId="{A64D9614-9D0B-4B9B-A185-8C56B75BC37D}" dt="2021-02-22T09:32:25.115" v="2369" actId="478"/>
          <ac:picMkLst>
            <pc:docMk/>
            <pc:sldMk cId="3386979509" sldId="288"/>
            <ac:picMk id="4" creationId="{140958E3-93FD-4AB0-836B-AD4DF386275C}"/>
          </ac:picMkLst>
        </pc:picChg>
      </pc:sldChg>
    </pc:docChg>
  </pc:docChgLst>
  <pc:docChgLst>
    <pc:chgData name="Gonçalo Bertão Coelho da Rocha" userId="S::2180659@my.ipleiria.pt::7d00aba0-d405-4c9b-9453-dd113abe4fd2" providerId="AD" clId="Web-{821158AF-B0A7-BEDE-84C8-36BCF4DB7E4B}"/>
    <pc:docChg chg="modSld">
      <pc:chgData name="Gonçalo Bertão Coelho da Rocha" userId="S::2180659@my.ipleiria.pt::7d00aba0-d405-4c9b-9453-dd113abe4fd2" providerId="AD" clId="Web-{821158AF-B0A7-BEDE-84C8-36BCF4DB7E4B}" dt="2021-02-21T21:53:03.156" v="0"/>
      <pc:docMkLst>
        <pc:docMk/>
      </pc:docMkLst>
      <pc:sldChg chg="delSp">
        <pc:chgData name="Gonçalo Bertão Coelho da Rocha" userId="S::2180659@my.ipleiria.pt::7d00aba0-d405-4c9b-9453-dd113abe4fd2" providerId="AD" clId="Web-{821158AF-B0A7-BEDE-84C8-36BCF4DB7E4B}" dt="2021-02-21T21:53:03.156" v="0"/>
        <pc:sldMkLst>
          <pc:docMk/>
          <pc:sldMk cId="482213977" sldId="258"/>
        </pc:sldMkLst>
        <pc:picChg chg="del">
          <ac:chgData name="Gonçalo Bertão Coelho da Rocha" userId="S::2180659@my.ipleiria.pt::7d00aba0-d405-4c9b-9453-dd113abe4fd2" providerId="AD" clId="Web-{821158AF-B0A7-BEDE-84C8-36BCF4DB7E4B}" dt="2021-02-21T21:53:03.156" v="0"/>
          <ac:picMkLst>
            <pc:docMk/>
            <pc:sldMk cId="482213977" sldId="258"/>
            <ac:picMk id="5" creationId="{E5BB094D-990D-4EA1-8EA9-B78AAD53864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A774DA-5E7A-4E8E-9D7E-8A8FDC2213D4}" type="datetimeFigureOut">
              <a:rPr lang="pt-PT" smtClean="0"/>
              <a:t>22/02/2021</a:t>
            </a:fld>
            <a:endParaRPr lang="pt-PT"/>
          </a:p>
        </p:txBody>
      </p:sp>
      <p:sp>
        <p:nvSpPr>
          <p:cNvPr id="4" name="Marcador de Posição do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Marcador de Posição do Número do Diapositivo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BE2096-22CA-4FA4-A437-FE0AA9D1950E}" type="slidenum">
              <a:rPr lang="pt-PT" smtClean="0"/>
              <a:t>‹#›</a:t>
            </a:fld>
            <a:endParaRPr lang="pt-PT"/>
          </a:p>
        </p:txBody>
      </p:sp>
    </p:spTree>
    <p:extLst>
      <p:ext uri="{BB962C8B-B14F-4D97-AF65-F5344CB8AC3E}">
        <p14:creationId xmlns:p14="http://schemas.microsoft.com/office/powerpoint/2010/main" val="1863040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3A8C7F-B61F-4F96-990B-EDC6C319C29A}" type="datetimeFigureOut">
              <a:rPr lang="pt-PT" smtClean="0"/>
              <a:t>22/02/2021</a:t>
            </a:fld>
            <a:endParaRPr lang="pt-PT"/>
          </a:p>
        </p:txBody>
      </p:sp>
      <p:sp>
        <p:nvSpPr>
          <p:cNvPr id="4" name="Marcador de Posição da Imagem do Diapositivo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4DC13-8086-457A-8A9F-EEE18A3C9FD6}" type="slidenum">
              <a:rPr lang="pt-PT" smtClean="0"/>
              <a:t>‹#›</a:t>
            </a:fld>
            <a:endParaRPr lang="pt-PT"/>
          </a:p>
        </p:txBody>
      </p:sp>
    </p:spTree>
    <p:extLst>
      <p:ext uri="{BB962C8B-B14F-4D97-AF65-F5344CB8AC3E}">
        <p14:creationId xmlns:p14="http://schemas.microsoft.com/office/powerpoint/2010/main" val="3876192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solidFill>
                  <a:schemeClr val="tx1">
                    <a:lumMod val="95000"/>
                    <a:lumOff val="5000"/>
                  </a:schemeClr>
                </a:solidFill>
              </a:rPr>
              <a:t>G - As bibliotecas académicas têm por objetivo divulgar e permitir o livre acesso à produção científica criada pela comunidade académica, promovendo a integração, partilha e a visibilidade da informação e garantindo a preservação da sua memória intelectual.</a:t>
            </a:r>
            <a:r>
              <a:rPr lang="pt-PT" sz="1200" kern="1200">
                <a:solidFill>
                  <a:schemeClr val="tx1">
                    <a:lumMod val="95000"/>
                    <a:lumOff val="5000"/>
                  </a:schemeClr>
                </a:solidFill>
                <a:effectLst/>
                <a:latin typeface="+mn-lt"/>
                <a:ea typeface="+mn-ea"/>
                <a:cs typeface="+mn-cs"/>
              </a:rPr>
              <a:t> </a:t>
            </a:r>
            <a:r>
              <a:rPr lang="pt-PT" sz="1200" kern="1200">
                <a:solidFill>
                  <a:schemeClr val="tx1"/>
                </a:solidFill>
                <a:effectLst/>
                <a:latin typeface="+mn-lt"/>
                <a:ea typeface="+mn-ea"/>
                <a:cs typeface="+mn-cs"/>
              </a:rPr>
              <a:t>Organizado de forma transparente, é armazenado num sistema de base de dados todo o fundo documental, independentemente da sua forma ou suporte, assim permitindo aos seus leitores a rápida consulta e requisição por meio de </a:t>
            </a:r>
            <a:r>
              <a:rPr lang="pt-PT" sz="1200" kern="1200" err="1">
                <a:solidFill>
                  <a:schemeClr val="tx1"/>
                </a:solidFill>
                <a:effectLst/>
                <a:latin typeface="+mn-lt"/>
                <a:ea typeface="+mn-ea"/>
                <a:cs typeface="+mn-cs"/>
              </a:rPr>
              <a:t>empréstimo</a:t>
            </a:r>
            <a:r>
              <a:rPr lang="pt-PT" sz="1200" kern="1200">
                <a:solidFill>
                  <a:schemeClr val="tx1"/>
                </a:solidFill>
                <a:effectLst/>
                <a:latin typeface="+mn-lt"/>
                <a:ea typeface="+mn-ea"/>
                <a:cs typeface="+mn-cs"/>
              </a:rPr>
              <a:t>. </a:t>
            </a:r>
            <a:endParaRPr lang="pt-PT"/>
          </a:p>
          <a:p>
            <a:pPr marL="0" marR="0" lvl="0" indent="0" algn="l" defTabSz="914400" rtl="0" eaLnBrk="1" fontAlgn="auto" latinLnBrk="0" hangingPunct="1">
              <a:lnSpc>
                <a:spcPct val="100000"/>
              </a:lnSpc>
              <a:spcBef>
                <a:spcPts val="0"/>
              </a:spcBef>
              <a:spcAft>
                <a:spcPts val="0"/>
              </a:spcAft>
              <a:buClrTx/>
              <a:buSzTx/>
              <a:buFontTx/>
              <a:buNone/>
              <a:tabLst/>
              <a:defRPr/>
            </a:pPr>
            <a:endParaRPr lang="pt-PT">
              <a:solidFill>
                <a:schemeClr val="tx1">
                  <a:lumMod val="95000"/>
                  <a:lumOff val="5000"/>
                </a:schemeClr>
              </a:solidFill>
            </a:endParaRPr>
          </a:p>
        </p:txBody>
      </p:sp>
      <p:sp>
        <p:nvSpPr>
          <p:cNvPr id="4" name="Marcador de Posição do Número do Diapositivo 3"/>
          <p:cNvSpPr>
            <a:spLocks noGrp="1"/>
          </p:cNvSpPr>
          <p:nvPr>
            <p:ph type="sldNum" sz="quarter" idx="5"/>
          </p:nvPr>
        </p:nvSpPr>
        <p:spPr/>
        <p:txBody>
          <a:bodyPr/>
          <a:lstStyle/>
          <a:p>
            <a:fld id="{7AE4DC13-8086-457A-8A9F-EEE18A3C9FD6}" type="slidenum">
              <a:rPr lang="pt-PT" smtClean="0"/>
              <a:t>2</a:t>
            </a:fld>
            <a:endParaRPr lang="pt-PT"/>
          </a:p>
        </p:txBody>
      </p:sp>
    </p:spTree>
    <p:extLst>
      <p:ext uri="{BB962C8B-B14F-4D97-AF65-F5344CB8AC3E}">
        <p14:creationId xmlns:p14="http://schemas.microsoft.com/office/powerpoint/2010/main" val="2412950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a:solidFill>
                <a:schemeClr val="tx1">
                  <a:lumMod val="95000"/>
                  <a:lumOff val="5000"/>
                </a:schemeClr>
              </a:solidFill>
            </a:endParaRPr>
          </a:p>
        </p:txBody>
      </p:sp>
      <p:sp>
        <p:nvSpPr>
          <p:cNvPr id="4" name="Marcador de Posição do Número do Diapositivo 3"/>
          <p:cNvSpPr>
            <a:spLocks noGrp="1"/>
          </p:cNvSpPr>
          <p:nvPr>
            <p:ph type="sldNum" sz="quarter" idx="5"/>
          </p:nvPr>
        </p:nvSpPr>
        <p:spPr/>
        <p:txBody>
          <a:bodyPr/>
          <a:lstStyle/>
          <a:p>
            <a:fld id="{7AE4DC13-8086-457A-8A9F-EEE18A3C9FD6}" type="slidenum">
              <a:rPr lang="pt-PT" smtClean="0"/>
              <a:t>11</a:t>
            </a:fld>
            <a:endParaRPr lang="pt-PT"/>
          </a:p>
        </p:txBody>
      </p:sp>
    </p:spTree>
    <p:extLst>
      <p:ext uri="{BB962C8B-B14F-4D97-AF65-F5344CB8AC3E}">
        <p14:creationId xmlns:p14="http://schemas.microsoft.com/office/powerpoint/2010/main" val="3069558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a:solidFill>
                <a:schemeClr val="tx1">
                  <a:lumMod val="95000"/>
                  <a:lumOff val="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PT">
              <a:solidFill>
                <a:schemeClr val="tx1">
                  <a:lumMod val="95000"/>
                  <a:lumOff val="5000"/>
                </a:schemeClr>
              </a:solidFill>
            </a:endParaRPr>
          </a:p>
        </p:txBody>
      </p:sp>
      <p:sp>
        <p:nvSpPr>
          <p:cNvPr id="4" name="Marcador de Posição do Número do Diapositivo 3"/>
          <p:cNvSpPr>
            <a:spLocks noGrp="1"/>
          </p:cNvSpPr>
          <p:nvPr>
            <p:ph type="sldNum" sz="quarter" idx="5"/>
          </p:nvPr>
        </p:nvSpPr>
        <p:spPr/>
        <p:txBody>
          <a:bodyPr/>
          <a:lstStyle/>
          <a:p>
            <a:fld id="{7AE4DC13-8086-457A-8A9F-EEE18A3C9FD6}" type="slidenum">
              <a:rPr lang="pt-PT" smtClean="0"/>
              <a:t>12</a:t>
            </a:fld>
            <a:endParaRPr lang="pt-PT"/>
          </a:p>
        </p:txBody>
      </p:sp>
    </p:spTree>
    <p:extLst>
      <p:ext uri="{BB962C8B-B14F-4D97-AF65-F5344CB8AC3E}">
        <p14:creationId xmlns:p14="http://schemas.microsoft.com/office/powerpoint/2010/main" val="1995567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a:solidFill>
                  <a:schemeClr val="tx1"/>
                </a:solidFill>
                <a:effectLst/>
                <a:latin typeface="+mn-lt"/>
                <a:ea typeface="+mn-ea"/>
                <a:cs typeface="+mn-cs"/>
              </a:rPr>
              <a:t>G - As bibliotecas atuais enfrentam desafios colocados por um universo de informação diversificado e em rápida expansão. O aumento das expectativas dos utilizadores, quer dos funcionários quer dos leitores, para um acesso mais rápido e fácil à informação relevante vai de mãos dadas com as exigências institucionais para uma maior eficiência operacional.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a:solidFill>
                <a:schemeClr val="tx1">
                  <a:lumMod val="95000"/>
                  <a:lumOff val="5000"/>
                </a:schemeClr>
              </a:solidFill>
            </a:endParaRPr>
          </a:p>
        </p:txBody>
      </p:sp>
      <p:sp>
        <p:nvSpPr>
          <p:cNvPr id="4" name="Marcador de Posição do Número do Diapositivo 3"/>
          <p:cNvSpPr>
            <a:spLocks noGrp="1"/>
          </p:cNvSpPr>
          <p:nvPr>
            <p:ph type="sldNum" sz="quarter" idx="5"/>
          </p:nvPr>
        </p:nvSpPr>
        <p:spPr/>
        <p:txBody>
          <a:bodyPr/>
          <a:lstStyle/>
          <a:p>
            <a:fld id="{7AE4DC13-8086-457A-8A9F-EEE18A3C9FD6}" type="slidenum">
              <a:rPr lang="pt-PT" smtClean="0"/>
              <a:t>3</a:t>
            </a:fld>
            <a:endParaRPr lang="pt-PT"/>
          </a:p>
        </p:txBody>
      </p:sp>
    </p:spTree>
    <p:extLst>
      <p:ext uri="{BB962C8B-B14F-4D97-AF65-F5344CB8AC3E}">
        <p14:creationId xmlns:p14="http://schemas.microsoft.com/office/powerpoint/2010/main" val="3858429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a:solidFill>
                  <a:schemeClr val="tx1"/>
                </a:solidFill>
                <a:effectLst/>
                <a:latin typeface="+mn-lt"/>
                <a:ea typeface="+mn-ea"/>
                <a:cs typeface="+mn-cs"/>
              </a:rPr>
              <a:t>G - Pretendeu-se implementar um sistema integrado de gestão de bibliotecas, um sistema de base de dados com interface web e ligação via </a:t>
            </a:r>
            <a:r>
              <a:rPr lang="pt-PT" sz="1200" i="1" kern="1200">
                <a:solidFill>
                  <a:schemeClr val="tx1"/>
                </a:solidFill>
                <a:effectLst/>
                <a:latin typeface="+mn-lt"/>
                <a:ea typeface="+mn-ea"/>
                <a:cs typeface="+mn-cs"/>
              </a:rPr>
              <a:t>API REST</a:t>
            </a:r>
            <a:r>
              <a:rPr lang="pt-PT" sz="1200" kern="1200">
                <a:solidFill>
                  <a:schemeClr val="tx1"/>
                </a:solidFill>
                <a:effectLst/>
                <a:latin typeface="+mn-lt"/>
                <a:ea typeface="+mn-ea"/>
                <a:cs typeface="+mn-cs"/>
              </a:rPr>
              <a:t> a uma aplicação </a:t>
            </a:r>
            <a:r>
              <a:rPr lang="pt-PT" sz="1200" i="1" kern="1200" err="1">
                <a:solidFill>
                  <a:schemeClr val="tx1"/>
                </a:solidFill>
                <a:effectLst/>
                <a:latin typeface="+mn-lt"/>
                <a:ea typeface="+mn-ea"/>
                <a:cs typeface="+mn-cs"/>
              </a:rPr>
              <a:t>android</a:t>
            </a:r>
            <a:r>
              <a:rPr lang="pt-PT" sz="1200" kern="1200">
                <a:solidFill>
                  <a:schemeClr val="tx1"/>
                </a:solidFill>
                <a:effectLst/>
                <a:latin typeface="+mn-lt"/>
                <a:ea typeface="+mn-ea"/>
                <a:cs typeface="+mn-cs"/>
              </a:rPr>
              <a:t> complementar, onde se faça a gestão de documentação, que permitirá, desde a fácil localização de exemplares de obras nas suas bibliotecas, aos empréstimos efetuados pelos seus leitores, que se dividem entre diferentes estatutos personalizáveis, como por exemplo alunos, funcionários (docentes e não docentes), externos (leitores externos),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a:solidFill>
                <a:schemeClr val="tx1">
                  <a:lumMod val="95000"/>
                  <a:lumOff val="5000"/>
                </a:schemeClr>
              </a:solidFill>
            </a:endParaRPr>
          </a:p>
        </p:txBody>
      </p:sp>
      <p:sp>
        <p:nvSpPr>
          <p:cNvPr id="4" name="Marcador de Posição do Número do Diapositivo 3"/>
          <p:cNvSpPr>
            <a:spLocks noGrp="1"/>
          </p:cNvSpPr>
          <p:nvPr>
            <p:ph type="sldNum" sz="quarter" idx="5"/>
          </p:nvPr>
        </p:nvSpPr>
        <p:spPr/>
        <p:txBody>
          <a:bodyPr/>
          <a:lstStyle/>
          <a:p>
            <a:fld id="{7AE4DC13-8086-457A-8A9F-EEE18A3C9FD6}" type="slidenum">
              <a:rPr lang="pt-PT" smtClean="0"/>
              <a:t>4</a:t>
            </a:fld>
            <a:endParaRPr lang="pt-PT"/>
          </a:p>
        </p:txBody>
      </p:sp>
    </p:spTree>
    <p:extLst>
      <p:ext uri="{BB962C8B-B14F-4D97-AF65-F5344CB8AC3E}">
        <p14:creationId xmlns:p14="http://schemas.microsoft.com/office/powerpoint/2010/main" val="288428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a:solidFill>
                <a:schemeClr val="tx1">
                  <a:lumMod val="95000"/>
                  <a:lumOff val="5000"/>
                </a:schemeClr>
              </a:solidFill>
            </a:endParaRPr>
          </a:p>
        </p:txBody>
      </p:sp>
      <p:sp>
        <p:nvSpPr>
          <p:cNvPr id="4" name="Marcador de Posição do Número do Diapositivo 3"/>
          <p:cNvSpPr>
            <a:spLocks noGrp="1"/>
          </p:cNvSpPr>
          <p:nvPr>
            <p:ph type="sldNum" sz="quarter" idx="5"/>
          </p:nvPr>
        </p:nvSpPr>
        <p:spPr/>
        <p:txBody>
          <a:bodyPr/>
          <a:lstStyle/>
          <a:p>
            <a:fld id="{7AE4DC13-8086-457A-8A9F-EEE18A3C9FD6}" type="slidenum">
              <a:rPr lang="pt-PT" smtClean="0"/>
              <a:t>5</a:t>
            </a:fld>
            <a:endParaRPr lang="pt-PT"/>
          </a:p>
        </p:txBody>
      </p:sp>
    </p:spTree>
    <p:extLst>
      <p:ext uri="{BB962C8B-B14F-4D97-AF65-F5344CB8AC3E}">
        <p14:creationId xmlns:p14="http://schemas.microsoft.com/office/powerpoint/2010/main" val="4113418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a:solidFill>
                <a:schemeClr val="tx1">
                  <a:lumMod val="95000"/>
                  <a:lumOff val="5000"/>
                </a:schemeClr>
              </a:solidFill>
            </a:endParaRPr>
          </a:p>
        </p:txBody>
      </p:sp>
      <p:sp>
        <p:nvSpPr>
          <p:cNvPr id="4" name="Marcador de Posição do Número do Diapositivo 3"/>
          <p:cNvSpPr>
            <a:spLocks noGrp="1"/>
          </p:cNvSpPr>
          <p:nvPr>
            <p:ph type="sldNum" sz="quarter" idx="5"/>
          </p:nvPr>
        </p:nvSpPr>
        <p:spPr/>
        <p:txBody>
          <a:bodyPr/>
          <a:lstStyle/>
          <a:p>
            <a:fld id="{7AE4DC13-8086-457A-8A9F-EEE18A3C9FD6}" type="slidenum">
              <a:rPr lang="pt-PT" smtClean="0"/>
              <a:t>6</a:t>
            </a:fld>
            <a:endParaRPr lang="pt-PT"/>
          </a:p>
        </p:txBody>
      </p:sp>
    </p:spTree>
    <p:extLst>
      <p:ext uri="{BB962C8B-B14F-4D97-AF65-F5344CB8AC3E}">
        <p14:creationId xmlns:p14="http://schemas.microsoft.com/office/powerpoint/2010/main" val="2187192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a:solidFill>
                  <a:schemeClr val="tx1"/>
                </a:solidFill>
                <a:effectLst/>
                <a:latin typeface="+mn-lt"/>
                <a:ea typeface="+mn-ea"/>
                <a:cs typeface="+mn-cs"/>
              </a:rPr>
              <a:t>A aplicação </a:t>
            </a:r>
            <a:r>
              <a:rPr lang="pt-PT" sz="1200" i="1" kern="1200" err="1">
                <a:solidFill>
                  <a:schemeClr val="tx1"/>
                </a:solidFill>
                <a:effectLst/>
                <a:latin typeface="+mn-lt"/>
                <a:ea typeface="+mn-ea"/>
                <a:cs typeface="+mn-cs"/>
              </a:rPr>
              <a:t>android</a:t>
            </a:r>
            <a:r>
              <a:rPr lang="pt-PT" sz="1200" i="1" kern="1200">
                <a:solidFill>
                  <a:schemeClr val="tx1"/>
                </a:solidFill>
                <a:effectLst/>
                <a:latin typeface="+mn-lt"/>
                <a:ea typeface="+mn-ea"/>
                <a:cs typeface="+mn-cs"/>
              </a:rPr>
              <a:t> </a:t>
            </a:r>
            <a:r>
              <a:rPr lang="pt-PT" sz="1200" kern="1200">
                <a:solidFill>
                  <a:schemeClr val="tx1"/>
                </a:solidFill>
                <a:effectLst/>
                <a:latin typeface="+mn-lt"/>
                <a:ea typeface="+mn-ea"/>
                <a:cs typeface="+mn-cs"/>
              </a:rPr>
              <a:t>é apenas destinada aos funcionários, pelo que o leitor comum só precisa de ter um dispositivo com um navegador de Internet.</a:t>
            </a:r>
          </a:p>
          <a:p>
            <a:r>
              <a:rPr lang="pt-PT" sz="1200" kern="1200">
                <a:solidFill>
                  <a:schemeClr val="tx1"/>
                </a:solidFill>
                <a:effectLst/>
                <a:latin typeface="+mn-lt"/>
                <a:ea typeface="+mn-ea"/>
                <a:cs typeface="+mn-cs"/>
              </a:rPr>
              <a:t>A implementação de uma API REST (em formato JSON) contribui para a ideia de que deverá ser feita uma adoção por parte de sistemas semelhantes para protocolos mais recentes como este, facilitando a transmissão e obtenção de registos de múltiplas bases de dados, entre clientes-servidor, e permitindo que o mercado pequeno de bibliotecas beneficie das ferramentas de </a:t>
            </a:r>
            <a:r>
              <a:rPr lang="pt-PT" sz="1200" i="1" kern="1200">
                <a:solidFill>
                  <a:schemeClr val="tx1"/>
                </a:solidFill>
                <a:effectLst/>
                <a:latin typeface="+mn-lt"/>
                <a:ea typeface="+mn-ea"/>
                <a:cs typeface="+mn-cs"/>
              </a:rPr>
              <a:t>web-</a:t>
            </a:r>
            <a:r>
              <a:rPr lang="pt-PT" sz="1200" i="1" kern="1200" err="1">
                <a:solidFill>
                  <a:schemeClr val="tx1"/>
                </a:solidFill>
                <a:effectLst/>
                <a:latin typeface="+mn-lt"/>
                <a:ea typeface="+mn-ea"/>
                <a:cs typeface="+mn-cs"/>
              </a:rPr>
              <a:t>service</a:t>
            </a:r>
            <a:r>
              <a:rPr lang="pt-PT" sz="1200" kern="1200">
                <a:solidFill>
                  <a:schemeClr val="tx1"/>
                </a:solidFill>
                <a:effectLst/>
                <a:latin typeface="+mn-lt"/>
                <a:ea typeface="+mn-ea"/>
                <a:cs typeface="+mn-cs"/>
              </a:rPr>
              <a:t> desenvolvidas para mercados muito maiores.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a:solidFill>
                <a:schemeClr val="tx1">
                  <a:lumMod val="95000"/>
                  <a:lumOff val="5000"/>
                </a:schemeClr>
              </a:solidFill>
            </a:endParaRPr>
          </a:p>
        </p:txBody>
      </p:sp>
      <p:sp>
        <p:nvSpPr>
          <p:cNvPr id="4" name="Marcador de Posição do Número do Diapositivo 3"/>
          <p:cNvSpPr>
            <a:spLocks noGrp="1"/>
          </p:cNvSpPr>
          <p:nvPr>
            <p:ph type="sldNum" sz="quarter" idx="5"/>
          </p:nvPr>
        </p:nvSpPr>
        <p:spPr/>
        <p:txBody>
          <a:bodyPr/>
          <a:lstStyle/>
          <a:p>
            <a:fld id="{7AE4DC13-8086-457A-8A9F-EEE18A3C9FD6}" type="slidenum">
              <a:rPr lang="pt-PT" smtClean="0"/>
              <a:t>7</a:t>
            </a:fld>
            <a:endParaRPr lang="pt-PT"/>
          </a:p>
        </p:txBody>
      </p:sp>
    </p:spTree>
    <p:extLst>
      <p:ext uri="{BB962C8B-B14F-4D97-AF65-F5344CB8AC3E}">
        <p14:creationId xmlns:p14="http://schemas.microsoft.com/office/powerpoint/2010/main" val="1766957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a:solidFill>
                  <a:schemeClr val="tx1"/>
                </a:solidFill>
                <a:effectLst/>
                <a:latin typeface="+mn-lt"/>
                <a:ea typeface="+mn-ea"/>
                <a:cs typeface="+mn-cs"/>
              </a:rPr>
              <a:t>O trabalho foi divido em 4 sprints, tendo reuniões sempre diárias numa determinada hora a definir entre os intervenientes (da equipa de desenvolvimento) para planear e/ou exemplificar tarefas programadas em cada semana, servindo assim também para esclarecer dúvidas entre os mesmos e os docentes de cada unidade curricular.</a:t>
            </a:r>
            <a:endParaRPr lang="en-GB" sz="1200" kern="1200">
              <a:solidFill>
                <a:schemeClr val="tx1"/>
              </a:solidFill>
              <a:effectLst/>
              <a:latin typeface="+mn-lt"/>
              <a:ea typeface="+mn-ea"/>
              <a:cs typeface="+mn-cs"/>
            </a:endParaRPr>
          </a:p>
          <a:p>
            <a:r>
              <a:rPr lang="pt-PT" sz="1200" kern="1200">
                <a:solidFill>
                  <a:schemeClr val="tx1"/>
                </a:solidFill>
                <a:effectLst/>
                <a:latin typeface="+mn-lt"/>
                <a:ea typeface="+mn-ea"/>
                <a:cs typeface="+mn-cs"/>
              </a:rPr>
              <a:t>É de salientar que a adaptação ao uso do Jira foi inconsistente com o nosso plano de trabalho e às tarefas devido às mudanças de atribuição de muitas das tarefas planeadas.</a:t>
            </a:r>
            <a:endParaRPr lang="en-GB" sz="1200" kern="1200">
              <a:solidFill>
                <a:schemeClr val="tx1"/>
              </a:solidFill>
              <a:effectLst/>
              <a:latin typeface="+mn-lt"/>
              <a:ea typeface="+mn-ea"/>
              <a:cs typeface="+mn-cs"/>
            </a:endParaRPr>
          </a:p>
        </p:txBody>
      </p:sp>
      <p:sp>
        <p:nvSpPr>
          <p:cNvPr id="4" name="Marcador de Posição do Número do Diapositivo 3"/>
          <p:cNvSpPr>
            <a:spLocks noGrp="1"/>
          </p:cNvSpPr>
          <p:nvPr>
            <p:ph type="sldNum" sz="quarter" idx="5"/>
          </p:nvPr>
        </p:nvSpPr>
        <p:spPr/>
        <p:txBody>
          <a:bodyPr/>
          <a:lstStyle/>
          <a:p>
            <a:fld id="{7AE4DC13-8086-457A-8A9F-EEE18A3C9FD6}" type="slidenum">
              <a:rPr lang="pt-PT" smtClean="0"/>
              <a:t>8</a:t>
            </a:fld>
            <a:endParaRPr lang="pt-PT"/>
          </a:p>
        </p:txBody>
      </p:sp>
    </p:spTree>
    <p:extLst>
      <p:ext uri="{BB962C8B-B14F-4D97-AF65-F5344CB8AC3E}">
        <p14:creationId xmlns:p14="http://schemas.microsoft.com/office/powerpoint/2010/main" val="3199444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solidFill>
                  <a:schemeClr val="tx1">
                    <a:lumMod val="95000"/>
                    <a:lumOff val="5000"/>
                  </a:schemeClr>
                </a:solidFill>
              </a:rPr>
              <a:t>Embora o planeamento das inúmeras tarefas tenha sido distribuído de uma forma uniforme, contámos esforço coletivo entre todos nós no concebimento de cada uma destas partes do projeto, isto significa que todos nós trabalhámos nestas secções mas mais resumidamente estão aqui os membros com mais involvimento nas seguintes tarefas de uma forma mais generalizada. </a:t>
            </a:r>
          </a:p>
        </p:txBody>
      </p:sp>
      <p:sp>
        <p:nvSpPr>
          <p:cNvPr id="4" name="Marcador de Posição do Número do Diapositivo 3"/>
          <p:cNvSpPr>
            <a:spLocks noGrp="1"/>
          </p:cNvSpPr>
          <p:nvPr>
            <p:ph type="sldNum" sz="quarter" idx="5"/>
          </p:nvPr>
        </p:nvSpPr>
        <p:spPr/>
        <p:txBody>
          <a:bodyPr/>
          <a:lstStyle/>
          <a:p>
            <a:fld id="{7AE4DC13-8086-457A-8A9F-EEE18A3C9FD6}" type="slidenum">
              <a:rPr lang="pt-PT" smtClean="0"/>
              <a:t>9</a:t>
            </a:fld>
            <a:endParaRPr lang="pt-PT"/>
          </a:p>
        </p:txBody>
      </p:sp>
    </p:spTree>
    <p:extLst>
      <p:ext uri="{BB962C8B-B14F-4D97-AF65-F5344CB8AC3E}">
        <p14:creationId xmlns:p14="http://schemas.microsoft.com/office/powerpoint/2010/main" val="2607018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a:solidFill>
                <a:schemeClr val="tx1">
                  <a:lumMod val="95000"/>
                  <a:lumOff val="5000"/>
                </a:schemeClr>
              </a:solidFill>
            </a:endParaRPr>
          </a:p>
        </p:txBody>
      </p:sp>
      <p:sp>
        <p:nvSpPr>
          <p:cNvPr id="4" name="Marcador de Posição do Número do Diapositivo 3"/>
          <p:cNvSpPr>
            <a:spLocks noGrp="1"/>
          </p:cNvSpPr>
          <p:nvPr>
            <p:ph type="sldNum" sz="quarter" idx="5"/>
          </p:nvPr>
        </p:nvSpPr>
        <p:spPr/>
        <p:txBody>
          <a:bodyPr/>
          <a:lstStyle/>
          <a:p>
            <a:fld id="{7AE4DC13-8086-457A-8A9F-EEE18A3C9FD6}" type="slidenum">
              <a:rPr lang="pt-PT" smtClean="0"/>
              <a:t>10</a:t>
            </a:fld>
            <a:endParaRPr lang="pt-PT"/>
          </a:p>
        </p:txBody>
      </p:sp>
    </p:spTree>
    <p:extLst>
      <p:ext uri="{BB962C8B-B14F-4D97-AF65-F5344CB8AC3E}">
        <p14:creationId xmlns:p14="http://schemas.microsoft.com/office/powerpoint/2010/main" val="366727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o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28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Texto Vertical 2"/>
          <p:cNvSpPr>
            <a:spLocks noGrp="1"/>
          </p:cNvSpPr>
          <p:nvPr>
            <p:ph type="body" orient="vert" idx="1"/>
          </p:nvPr>
        </p:nvSpPr>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DFCB1E13-4EFB-49B8-9AD1-0B1808784475}" type="slidenum">
              <a:rPr lang="pt-PT" smtClean="0"/>
              <a:t>‹#›</a:t>
            </a:fld>
            <a:endParaRPr lang="pt-PT"/>
          </a:p>
        </p:txBody>
      </p:sp>
    </p:spTree>
    <p:extLst>
      <p:ext uri="{BB962C8B-B14F-4D97-AF65-F5344CB8AC3E}">
        <p14:creationId xmlns:p14="http://schemas.microsoft.com/office/powerpoint/2010/main" val="22914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pt-PT"/>
              <a:t>Clique para editar o estilo</a:t>
            </a:r>
          </a:p>
        </p:txBody>
      </p:sp>
      <p:sp>
        <p:nvSpPr>
          <p:cNvPr id="3" name="Marcador de Posição de Texto Vertical 2"/>
          <p:cNvSpPr>
            <a:spLocks noGrp="1"/>
          </p:cNvSpPr>
          <p:nvPr>
            <p:ph type="body" orient="vert" idx="1"/>
          </p:nvPr>
        </p:nvSpPr>
        <p:spPr>
          <a:xfrm>
            <a:off x="457200" y="205979"/>
            <a:ext cx="6019800" cy="4388644"/>
          </a:xfrm>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DFCB1E13-4EFB-49B8-9AD1-0B1808784475}" type="slidenum">
              <a:rPr lang="pt-PT" smtClean="0"/>
              <a:t>‹#›</a:t>
            </a:fld>
            <a:endParaRPr lang="pt-PT"/>
          </a:p>
        </p:txBody>
      </p:sp>
    </p:spTree>
    <p:extLst>
      <p:ext uri="{BB962C8B-B14F-4D97-AF65-F5344CB8AC3E}">
        <p14:creationId xmlns:p14="http://schemas.microsoft.com/office/powerpoint/2010/main" val="1747077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597819"/>
            <a:ext cx="7772400" cy="1102519"/>
          </a:xfrm>
        </p:spPr>
        <p:txBody>
          <a:bodyPr/>
          <a:lstStyle/>
          <a:p>
            <a:r>
              <a:rPr lang="pt-PT"/>
              <a:t>Clique para editar o estilo</a:t>
            </a:r>
          </a:p>
        </p:txBody>
      </p:sp>
      <p:sp>
        <p:nvSpPr>
          <p:cNvPr id="3" name="Subtítu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a:t>
            </a:r>
          </a:p>
        </p:txBody>
      </p:sp>
      <p:sp>
        <p:nvSpPr>
          <p:cNvPr id="4" name="Marcador de Posição da Data 3"/>
          <p:cNvSpPr>
            <a:spLocks noGrp="1"/>
          </p:cNvSpPr>
          <p:nvPr>
            <p:ph type="dt" sz="half" idx="10"/>
          </p:nvPr>
        </p:nvSpPr>
        <p:spPr/>
        <p:txBody>
          <a:bodyPr/>
          <a:lstStyle/>
          <a:p>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3D74A89-DEF3-4DD1-BA9F-538CBFCF8BFB}" type="slidenum">
              <a:rPr lang="pt-PT" smtClean="0"/>
              <a:t>‹#›</a:t>
            </a:fld>
            <a:endParaRPr lang="pt-PT"/>
          </a:p>
        </p:txBody>
      </p:sp>
    </p:spTree>
    <p:extLst>
      <p:ext uri="{BB962C8B-B14F-4D97-AF65-F5344CB8AC3E}">
        <p14:creationId xmlns:p14="http://schemas.microsoft.com/office/powerpoint/2010/main" val="4207933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3D74A89-DEF3-4DD1-BA9F-538CBFCF8BFB}" type="slidenum">
              <a:rPr lang="pt-PT" smtClean="0"/>
              <a:t>‹#›</a:t>
            </a:fld>
            <a:endParaRPr lang="pt-PT"/>
          </a:p>
        </p:txBody>
      </p:sp>
    </p:spTree>
    <p:extLst>
      <p:ext uri="{BB962C8B-B14F-4D97-AF65-F5344CB8AC3E}">
        <p14:creationId xmlns:p14="http://schemas.microsoft.com/office/powerpoint/2010/main" val="1852695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3305176"/>
            <a:ext cx="7772400" cy="1021556"/>
          </a:xfrm>
        </p:spPr>
        <p:txBody>
          <a:bodyPr anchor="t"/>
          <a:lstStyle>
            <a:lvl1pPr algn="l">
              <a:defRPr sz="4000" b="1" cap="all"/>
            </a:lvl1pPr>
          </a:lstStyle>
          <a:p>
            <a:r>
              <a:rPr lang="pt-PT"/>
              <a:t>Clique para editar o estilo</a:t>
            </a:r>
          </a:p>
        </p:txBody>
      </p:sp>
      <p:sp>
        <p:nvSpPr>
          <p:cNvPr id="3" name="Marcador de Posição do Texto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a:t>
            </a:r>
          </a:p>
        </p:txBody>
      </p:sp>
      <p:sp>
        <p:nvSpPr>
          <p:cNvPr id="4" name="Marcador de Posição da Data 3"/>
          <p:cNvSpPr>
            <a:spLocks noGrp="1"/>
          </p:cNvSpPr>
          <p:nvPr>
            <p:ph type="dt" sz="half" idx="10"/>
          </p:nvPr>
        </p:nvSpPr>
        <p:spPr/>
        <p:txBody>
          <a:bodyPr/>
          <a:lstStyle/>
          <a:p>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3D74A89-DEF3-4DD1-BA9F-538CBFCF8BFB}" type="slidenum">
              <a:rPr lang="pt-PT" smtClean="0"/>
              <a:t>‹#›</a:t>
            </a:fld>
            <a:endParaRPr lang="pt-PT"/>
          </a:p>
        </p:txBody>
      </p:sp>
    </p:spTree>
    <p:extLst>
      <p:ext uri="{BB962C8B-B14F-4D97-AF65-F5344CB8AC3E}">
        <p14:creationId xmlns:p14="http://schemas.microsoft.com/office/powerpoint/2010/main" val="2926545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23D74A89-DEF3-4DD1-BA9F-538CBFCF8BFB}" type="slidenum">
              <a:rPr lang="pt-PT" smtClean="0"/>
              <a:t>‹#›</a:t>
            </a:fld>
            <a:endParaRPr lang="pt-PT"/>
          </a:p>
        </p:txBody>
      </p:sp>
    </p:spTree>
    <p:extLst>
      <p:ext uri="{BB962C8B-B14F-4D97-AF65-F5344CB8AC3E}">
        <p14:creationId xmlns:p14="http://schemas.microsoft.com/office/powerpoint/2010/main" val="3919048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a:t>Clique para editar o estilo</a:t>
            </a:r>
          </a:p>
        </p:txBody>
      </p:sp>
      <p:sp>
        <p:nvSpPr>
          <p:cNvPr id="3" name="Marcador de Posição do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4" name="Marcador de Posição de Conteú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6" name="Marcador de Posição de Conteú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p:cNvSpPr>
            <a:spLocks noGrp="1"/>
          </p:cNvSpPr>
          <p:nvPr>
            <p:ph type="dt" sz="half" idx="10"/>
          </p:nvPr>
        </p:nvSpPr>
        <p:spPr/>
        <p:txBody>
          <a:bodyPr/>
          <a:lstStyle/>
          <a:p>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23D74A89-DEF3-4DD1-BA9F-538CBFCF8BFB}" type="slidenum">
              <a:rPr lang="pt-PT" smtClean="0"/>
              <a:t>‹#›</a:t>
            </a:fld>
            <a:endParaRPr lang="pt-PT"/>
          </a:p>
        </p:txBody>
      </p:sp>
    </p:spTree>
    <p:extLst>
      <p:ext uri="{BB962C8B-B14F-4D97-AF65-F5344CB8AC3E}">
        <p14:creationId xmlns:p14="http://schemas.microsoft.com/office/powerpoint/2010/main" val="391172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a Data 2"/>
          <p:cNvSpPr>
            <a:spLocks noGrp="1"/>
          </p:cNvSpPr>
          <p:nvPr>
            <p:ph type="dt" sz="half" idx="10"/>
          </p:nvPr>
        </p:nvSpPr>
        <p:spPr/>
        <p:txBody>
          <a:bodyPr/>
          <a:lstStyle/>
          <a:p>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23D74A89-DEF3-4DD1-BA9F-538CBFCF8BFB}" type="slidenum">
              <a:rPr lang="pt-PT" smtClean="0"/>
              <a:t>‹#›</a:t>
            </a:fld>
            <a:endParaRPr lang="pt-PT"/>
          </a:p>
        </p:txBody>
      </p:sp>
    </p:spTree>
    <p:extLst>
      <p:ext uri="{BB962C8B-B14F-4D97-AF65-F5344CB8AC3E}">
        <p14:creationId xmlns:p14="http://schemas.microsoft.com/office/powerpoint/2010/main" val="17613735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23D74A89-DEF3-4DD1-BA9F-538CBFCF8BFB}" type="slidenum">
              <a:rPr lang="pt-PT" smtClean="0"/>
              <a:t>‹#›</a:t>
            </a:fld>
            <a:endParaRPr lang="pt-PT"/>
          </a:p>
        </p:txBody>
      </p:sp>
    </p:spTree>
    <p:extLst>
      <p:ext uri="{BB962C8B-B14F-4D97-AF65-F5344CB8AC3E}">
        <p14:creationId xmlns:p14="http://schemas.microsoft.com/office/powerpoint/2010/main" val="2857476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pt-PT"/>
              <a:t>Clique para editar o estilo</a:t>
            </a:r>
          </a:p>
        </p:txBody>
      </p:sp>
      <p:sp>
        <p:nvSpPr>
          <p:cNvPr id="3" name="Marcador de Posição de Conteú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Marcador de Posição da Data 4"/>
          <p:cNvSpPr>
            <a:spLocks noGrp="1"/>
          </p:cNvSpPr>
          <p:nvPr>
            <p:ph type="dt" sz="half" idx="10"/>
          </p:nvPr>
        </p:nvSpPr>
        <p:spPr/>
        <p:txBody>
          <a:bodyPr/>
          <a:lstStyle/>
          <a:p>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23D74A89-DEF3-4DD1-BA9F-538CBFCF8BFB}" type="slidenum">
              <a:rPr lang="pt-PT" smtClean="0"/>
              <a:t>‹#›</a:t>
            </a:fld>
            <a:endParaRPr lang="pt-PT"/>
          </a:p>
        </p:txBody>
      </p:sp>
    </p:spTree>
    <p:extLst>
      <p:ext uri="{BB962C8B-B14F-4D97-AF65-F5344CB8AC3E}">
        <p14:creationId xmlns:p14="http://schemas.microsoft.com/office/powerpoint/2010/main" val="2729002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objecto">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4725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pt-PT"/>
              <a:t>Clique para editar o estilo</a:t>
            </a:r>
          </a:p>
        </p:txBody>
      </p:sp>
      <p:sp>
        <p:nvSpPr>
          <p:cNvPr id="3" name="Marcador de Posição da Imagem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Marcador de Posição da Data 4"/>
          <p:cNvSpPr>
            <a:spLocks noGrp="1"/>
          </p:cNvSpPr>
          <p:nvPr>
            <p:ph type="dt" sz="half" idx="10"/>
          </p:nvPr>
        </p:nvSpPr>
        <p:spPr/>
        <p:txBody>
          <a:bodyPr/>
          <a:lstStyle/>
          <a:p>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23D74A89-DEF3-4DD1-BA9F-538CBFCF8BFB}" type="slidenum">
              <a:rPr lang="pt-PT" smtClean="0"/>
              <a:t>‹#›</a:t>
            </a:fld>
            <a:endParaRPr lang="pt-PT"/>
          </a:p>
        </p:txBody>
      </p:sp>
    </p:spTree>
    <p:extLst>
      <p:ext uri="{BB962C8B-B14F-4D97-AF65-F5344CB8AC3E}">
        <p14:creationId xmlns:p14="http://schemas.microsoft.com/office/powerpoint/2010/main" val="1145140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Texto Vertical 2"/>
          <p:cNvSpPr>
            <a:spLocks noGrp="1"/>
          </p:cNvSpPr>
          <p:nvPr>
            <p:ph type="body" orient="vert" idx="1"/>
          </p:nvPr>
        </p:nvSpPr>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3D74A89-DEF3-4DD1-BA9F-538CBFCF8BFB}" type="slidenum">
              <a:rPr lang="pt-PT" smtClean="0"/>
              <a:t>‹#›</a:t>
            </a:fld>
            <a:endParaRPr lang="pt-PT"/>
          </a:p>
        </p:txBody>
      </p:sp>
    </p:spTree>
    <p:extLst>
      <p:ext uri="{BB962C8B-B14F-4D97-AF65-F5344CB8AC3E}">
        <p14:creationId xmlns:p14="http://schemas.microsoft.com/office/powerpoint/2010/main" val="2858663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pt-PT"/>
              <a:t>Clique para editar o estilo</a:t>
            </a:r>
          </a:p>
        </p:txBody>
      </p:sp>
      <p:sp>
        <p:nvSpPr>
          <p:cNvPr id="3" name="Marcador de Posição de Texto Vertical 2"/>
          <p:cNvSpPr>
            <a:spLocks noGrp="1"/>
          </p:cNvSpPr>
          <p:nvPr>
            <p:ph type="body" orient="vert" idx="1"/>
          </p:nvPr>
        </p:nvSpPr>
        <p:spPr>
          <a:xfrm>
            <a:off x="457200" y="205979"/>
            <a:ext cx="6019800" cy="4388644"/>
          </a:xfrm>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3D74A89-DEF3-4DD1-BA9F-538CBFCF8BFB}" type="slidenum">
              <a:rPr lang="pt-PT" smtClean="0"/>
              <a:t>‹#›</a:t>
            </a:fld>
            <a:endParaRPr lang="pt-PT"/>
          </a:p>
        </p:txBody>
      </p:sp>
    </p:spTree>
    <p:extLst>
      <p:ext uri="{BB962C8B-B14F-4D97-AF65-F5344CB8AC3E}">
        <p14:creationId xmlns:p14="http://schemas.microsoft.com/office/powerpoint/2010/main" val="442393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3305176"/>
            <a:ext cx="7772400" cy="1021556"/>
          </a:xfrm>
        </p:spPr>
        <p:txBody>
          <a:bodyPr anchor="t"/>
          <a:lstStyle>
            <a:lvl1pPr algn="l">
              <a:defRPr sz="4000" b="1" cap="all"/>
            </a:lvl1pPr>
          </a:lstStyle>
          <a:p>
            <a:r>
              <a:rPr lang="pt-PT"/>
              <a:t>Clique para editar o estilo</a:t>
            </a:r>
          </a:p>
        </p:txBody>
      </p:sp>
      <p:sp>
        <p:nvSpPr>
          <p:cNvPr id="3" name="Marcador de Posição do Texto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a:t>
            </a:r>
          </a:p>
        </p:txBody>
      </p:sp>
      <p:sp>
        <p:nvSpPr>
          <p:cNvPr id="4" name="Marcador de Posição da Data 3"/>
          <p:cNvSpPr>
            <a:spLocks noGrp="1"/>
          </p:cNvSpPr>
          <p:nvPr>
            <p:ph type="dt" sz="half" idx="10"/>
          </p:nvPr>
        </p:nvSpPr>
        <p:spPr/>
        <p:txBody>
          <a:bodyPr/>
          <a:lstStyle/>
          <a:p>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DFCB1E13-4EFB-49B8-9AD1-0B1808784475}" type="slidenum">
              <a:rPr lang="pt-PT" smtClean="0"/>
              <a:t>‹#›</a:t>
            </a:fld>
            <a:endParaRPr lang="pt-PT"/>
          </a:p>
        </p:txBody>
      </p:sp>
    </p:spTree>
    <p:extLst>
      <p:ext uri="{BB962C8B-B14F-4D97-AF65-F5344CB8AC3E}">
        <p14:creationId xmlns:p14="http://schemas.microsoft.com/office/powerpoint/2010/main" val="170547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DFCB1E13-4EFB-49B8-9AD1-0B1808784475}" type="slidenum">
              <a:rPr lang="pt-PT" smtClean="0"/>
              <a:t>‹#›</a:t>
            </a:fld>
            <a:endParaRPr lang="pt-PT"/>
          </a:p>
        </p:txBody>
      </p:sp>
    </p:spTree>
    <p:extLst>
      <p:ext uri="{BB962C8B-B14F-4D97-AF65-F5344CB8AC3E}">
        <p14:creationId xmlns:p14="http://schemas.microsoft.com/office/powerpoint/2010/main" val="135215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a:t>Clique para editar o estilo</a:t>
            </a:r>
          </a:p>
        </p:txBody>
      </p:sp>
      <p:sp>
        <p:nvSpPr>
          <p:cNvPr id="3" name="Marcador de Posição do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4" name="Marcador de Posição de Conteú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6" name="Marcador de Posição de Conteú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p:cNvSpPr>
            <a:spLocks noGrp="1"/>
          </p:cNvSpPr>
          <p:nvPr>
            <p:ph type="dt" sz="half" idx="10"/>
          </p:nvPr>
        </p:nvSpPr>
        <p:spPr/>
        <p:txBody>
          <a:bodyPr/>
          <a:lstStyle/>
          <a:p>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DFCB1E13-4EFB-49B8-9AD1-0B1808784475}" type="slidenum">
              <a:rPr lang="pt-PT" smtClean="0"/>
              <a:t>‹#›</a:t>
            </a:fld>
            <a:endParaRPr lang="pt-PT"/>
          </a:p>
        </p:txBody>
      </p:sp>
    </p:spTree>
    <p:extLst>
      <p:ext uri="{BB962C8B-B14F-4D97-AF65-F5344CB8AC3E}">
        <p14:creationId xmlns:p14="http://schemas.microsoft.com/office/powerpoint/2010/main" val="128206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a Data 2"/>
          <p:cNvSpPr>
            <a:spLocks noGrp="1"/>
          </p:cNvSpPr>
          <p:nvPr>
            <p:ph type="dt" sz="half" idx="10"/>
          </p:nvPr>
        </p:nvSpPr>
        <p:spPr/>
        <p:txBody>
          <a:bodyPr/>
          <a:lstStyle/>
          <a:p>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DFCB1E13-4EFB-49B8-9AD1-0B1808784475}" type="slidenum">
              <a:rPr lang="pt-PT" smtClean="0"/>
              <a:t>‹#›</a:t>
            </a:fld>
            <a:endParaRPr lang="pt-PT"/>
          </a:p>
        </p:txBody>
      </p:sp>
    </p:spTree>
    <p:extLst>
      <p:ext uri="{BB962C8B-B14F-4D97-AF65-F5344CB8AC3E}">
        <p14:creationId xmlns:p14="http://schemas.microsoft.com/office/powerpoint/2010/main" val="426708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DFCB1E13-4EFB-49B8-9AD1-0B1808784475}" type="slidenum">
              <a:rPr lang="pt-PT" smtClean="0"/>
              <a:t>‹#›</a:t>
            </a:fld>
            <a:endParaRPr lang="pt-PT"/>
          </a:p>
        </p:txBody>
      </p:sp>
    </p:spTree>
    <p:extLst>
      <p:ext uri="{BB962C8B-B14F-4D97-AF65-F5344CB8AC3E}">
        <p14:creationId xmlns:p14="http://schemas.microsoft.com/office/powerpoint/2010/main" val="2842986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pt-PT"/>
              <a:t>Clique para editar o estilo</a:t>
            </a:r>
          </a:p>
        </p:txBody>
      </p:sp>
      <p:sp>
        <p:nvSpPr>
          <p:cNvPr id="3" name="Marcador de Posição de Conteú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Marcador de Posição da Data 4"/>
          <p:cNvSpPr>
            <a:spLocks noGrp="1"/>
          </p:cNvSpPr>
          <p:nvPr>
            <p:ph type="dt" sz="half" idx="10"/>
          </p:nvPr>
        </p:nvSpPr>
        <p:spPr/>
        <p:txBody>
          <a:bodyPr/>
          <a:lstStyle/>
          <a:p>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DFCB1E13-4EFB-49B8-9AD1-0B1808784475}" type="slidenum">
              <a:rPr lang="pt-PT" smtClean="0"/>
              <a:t>‹#›</a:t>
            </a:fld>
            <a:endParaRPr lang="pt-PT"/>
          </a:p>
        </p:txBody>
      </p:sp>
    </p:spTree>
    <p:extLst>
      <p:ext uri="{BB962C8B-B14F-4D97-AF65-F5344CB8AC3E}">
        <p14:creationId xmlns:p14="http://schemas.microsoft.com/office/powerpoint/2010/main" val="1481136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pt-PT"/>
              <a:t>Clique para editar o estilo</a:t>
            </a:r>
          </a:p>
        </p:txBody>
      </p:sp>
      <p:sp>
        <p:nvSpPr>
          <p:cNvPr id="3" name="Marcador de Posição da Imagem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Marcador de Posição da Data 4"/>
          <p:cNvSpPr>
            <a:spLocks noGrp="1"/>
          </p:cNvSpPr>
          <p:nvPr>
            <p:ph type="dt" sz="half" idx="10"/>
          </p:nvPr>
        </p:nvSpPr>
        <p:spPr/>
        <p:txBody>
          <a:bodyPr/>
          <a:lstStyle/>
          <a:p>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DFCB1E13-4EFB-49B8-9AD1-0B1808784475}" type="slidenum">
              <a:rPr lang="pt-PT" smtClean="0"/>
              <a:t>‹#›</a:t>
            </a:fld>
            <a:endParaRPr lang="pt-PT"/>
          </a:p>
        </p:txBody>
      </p:sp>
    </p:spTree>
    <p:extLst>
      <p:ext uri="{BB962C8B-B14F-4D97-AF65-F5344CB8AC3E}">
        <p14:creationId xmlns:p14="http://schemas.microsoft.com/office/powerpoint/2010/main" val="3824467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pt-PT"/>
              <a:t>Clique para editar o estilo</a:t>
            </a:r>
          </a:p>
        </p:txBody>
      </p:sp>
      <p:sp>
        <p:nvSpPr>
          <p:cNvPr id="3" name="Marcador de Posição do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pt-PT"/>
          </a:p>
        </p:txBody>
      </p:sp>
      <p:sp>
        <p:nvSpPr>
          <p:cNvPr id="5" name="Marcador de Posição do Rodapé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FCB1E13-4EFB-49B8-9AD1-0B1808784475}" type="slidenum">
              <a:rPr lang="pt-PT" smtClean="0"/>
              <a:t>‹#›</a:t>
            </a:fld>
            <a:endParaRPr lang="pt-PT"/>
          </a:p>
        </p:txBody>
      </p:sp>
    </p:spTree>
    <p:extLst>
      <p:ext uri="{BB962C8B-B14F-4D97-AF65-F5344CB8AC3E}">
        <p14:creationId xmlns:p14="http://schemas.microsoft.com/office/powerpoint/2010/main" val="37823647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pt-PT"/>
              <a:t>Clique para editar o estilo</a:t>
            </a:r>
          </a:p>
        </p:txBody>
      </p:sp>
      <p:sp>
        <p:nvSpPr>
          <p:cNvPr id="3" name="Marcador de Posição do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pt-PT"/>
          </a:p>
        </p:txBody>
      </p:sp>
      <p:sp>
        <p:nvSpPr>
          <p:cNvPr id="5" name="Marcador de Posição do Rodapé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3D74A89-DEF3-4DD1-BA9F-538CBFCF8BFB}" type="slidenum">
              <a:rPr lang="pt-PT" smtClean="0"/>
              <a:t>‹#›</a:t>
            </a:fld>
            <a:endParaRPr lang="pt-PT"/>
          </a:p>
        </p:txBody>
      </p:sp>
    </p:spTree>
    <p:extLst>
      <p:ext uri="{BB962C8B-B14F-4D97-AF65-F5344CB8AC3E}">
        <p14:creationId xmlns:p14="http://schemas.microsoft.com/office/powerpoint/2010/main" val="42164024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descr="Uma imagem com texto&#10;&#10;Descrição gerada automaticamente">
            <a:extLst>
              <a:ext uri="{FF2B5EF4-FFF2-40B4-BE49-F238E27FC236}">
                <a16:creationId xmlns:a16="http://schemas.microsoft.com/office/drawing/2014/main" id="{D31C20D2-3311-3A41-8D66-A2EA7CF64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9672" y="1670911"/>
            <a:ext cx="5724128" cy="1053425"/>
          </a:xfrm>
          <a:prstGeom prst="rect">
            <a:avLst/>
          </a:prstGeom>
        </p:spPr>
      </p:pic>
      <p:sp>
        <p:nvSpPr>
          <p:cNvPr id="4" name="Rectângulo 3"/>
          <p:cNvSpPr/>
          <p:nvPr/>
        </p:nvSpPr>
        <p:spPr>
          <a:xfrm>
            <a:off x="0" y="789552"/>
            <a:ext cx="9144000" cy="4050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Subtítulo 2"/>
          <p:cNvSpPr>
            <a:spLocks noGrp="1"/>
          </p:cNvSpPr>
          <p:nvPr>
            <p:ph type="subTitle" idx="4294967295"/>
          </p:nvPr>
        </p:nvSpPr>
        <p:spPr>
          <a:xfrm>
            <a:off x="1371600" y="3200889"/>
            <a:ext cx="6400800" cy="741973"/>
          </a:xfrm>
        </p:spPr>
        <p:txBody>
          <a:bodyPr>
            <a:normAutofit fontScale="77500" lnSpcReduction="20000"/>
          </a:bodyPr>
          <a:lstStyle/>
          <a:p>
            <a:pPr marL="0" indent="0" algn="ctr">
              <a:buNone/>
            </a:pPr>
            <a:r>
              <a:rPr lang="pt-PT">
                <a:solidFill>
                  <a:schemeClr val="tx1">
                    <a:lumMod val="50000"/>
                    <a:lumOff val="50000"/>
                  </a:schemeClr>
                </a:solidFill>
              </a:rPr>
              <a:t>Sistema de Gestão de Bibliotecas Académicas</a:t>
            </a:r>
          </a:p>
        </p:txBody>
      </p:sp>
      <p:cxnSp>
        <p:nvCxnSpPr>
          <p:cNvPr id="10" name="Conexão recta 9"/>
          <p:cNvCxnSpPr/>
          <p:nvPr/>
        </p:nvCxnSpPr>
        <p:spPr>
          <a:xfrm>
            <a:off x="3887924" y="2787774"/>
            <a:ext cx="1368152"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Logótipo do Politécnico de Leir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790" y="-92546"/>
            <a:ext cx="2515002" cy="991128"/>
          </a:xfrm>
          <a:prstGeom prst="rect">
            <a:avLst/>
          </a:prstGeom>
          <a:noFill/>
          <a:extLst>
            <a:ext uri="{909E8E84-426E-40DD-AFC4-6F175D3DCCD1}">
              <a14:hiddenFill xmlns:a14="http://schemas.microsoft.com/office/drawing/2010/main">
                <a:solidFill>
                  <a:srgbClr val="FFFFFF"/>
                </a:solidFill>
              </a14:hiddenFill>
            </a:ext>
          </a:extLst>
        </p:spPr>
      </p:pic>
      <p:sp>
        <p:nvSpPr>
          <p:cNvPr id="13" name="Marcador de Posição da Data 4"/>
          <p:cNvSpPr txBox="1">
            <a:spLocks/>
          </p:cNvSpPr>
          <p:nvPr/>
        </p:nvSpPr>
        <p:spPr>
          <a:xfrm>
            <a:off x="350168" y="4840002"/>
            <a:ext cx="2133600" cy="273844"/>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DE1785-620F-4DE8-A7D0-6CC8413DFAC9}" type="datetime1">
              <a:rPr lang="pt-PT" sz="800" b="1" smtClean="0"/>
              <a:pPr/>
              <a:t>22/02/2021</a:t>
            </a:fld>
            <a:endParaRPr lang="pt-PT" sz="800" b="1"/>
          </a:p>
        </p:txBody>
      </p:sp>
      <p:pic>
        <p:nvPicPr>
          <p:cNvPr id="9" name="Imagem 8" descr="Uma imagem com texto&#10;&#10;Descrição gerada automaticamente">
            <a:extLst>
              <a:ext uri="{FF2B5EF4-FFF2-40B4-BE49-F238E27FC236}">
                <a16:creationId xmlns:a16="http://schemas.microsoft.com/office/drawing/2014/main" id="{F9E9CAF3-6655-A94F-8683-2C56B257BB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3962" y="1604461"/>
            <a:ext cx="5256076" cy="967289"/>
          </a:xfrm>
          <a:prstGeom prst="rect">
            <a:avLst/>
          </a:prstGeom>
        </p:spPr>
      </p:pic>
    </p:spTree>
    <p:extLst>
      <p:ext uri="{BB962C8B-B14F-4D97-AF65-F5344CB8AC3E}">
        <p14:creationId xmlns:p14="http://schemas.microsoft.com/office/powerpoint/2010/main" val="4843388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ângulo 16"/>
          <p:cNvSpPr/>
          <p:nvPr/>
        </p:nvSpPr>
        <p:spPr>
          <a:xfrm>
            <a:off x="-6749" y="-23598"/>
            <a:ext cx="9144000" cy="4840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ítulo 1"/>
          <p:cNvSpPr txBox="1">
            <a:spLocks/>
          </p:cNvSpPr>
          <p:nvPr/>
        </p:nvSpPr>
        <p:spPr>
          <a:xfrm>
            <a:off x="323528" y="357504"/>
            <a:ext cx="6838528" cy="433871"/>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3200" b="1">
                <a:solidFill>
                  <a:schemeClr val="tx1">
                    <a:lumMod val="95000"/>
                    <a:lumOff val="5000"/>
                  </a:schemeClr>
                </a:solidFill>
              </a:rPr>
              <a:t>Demostração das aplicações</a:t>
            </a:r>
          </a:p>
        </p:txBody>
      </p:sp>
      <p:cxnSp>
        <p:nvCxnSpPr>
          <p:cNvPr id="11" name="Conexão recta 10"/>
          <p:cNvCxnSpPr/>
          <p:nvPr/>
        </p:nvCxnSpPr>
        <p:spPr>
          <a:xfrm>
            <a:off x="428130" y="789552"/>
            <a:ext cx="5512022"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Título 1"/>
          <p:cNvSpPr txBox="1">
            <a:spLocks/>
          </p:cNvSpPr>
          <p:nvPr/>
        </p:nvSpPr>
        <p:spPr>
          <a:xfrm>
            <a:off x="323528" y="195487"/>
            <a:ext cx="6587616" cy="25232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1000" b="1">
                <a:solidFill>
                  <a:schemeClr val="tx1">
                    <a:lumMod val="95000"/>
                    <a:lumOff val="5000"/>
                  </a:schemeClr>
                </a:solidFill>
                <a:latin typeface="+mn-lt"/>
              </a:rPr>
              <a:t>SARAMAGO</a:t>
            </a:r>
            <a:endParaRPr lang="pt-PT" sz="1000">
              <a:solidFill>
                <a:schemeClr val="tx1">
                  <a:lumMod val="95000"/>
                  <a:lumOff val="5000"/>
                </a:schemeClr>
              </a:solidFill>
              <a:latin typeface="+mn-lt"/>
            </a:endParaRPr>
          </a:p>
          <a:p>
            <a:pPr algn="l"/>
            <a:endParaRPr lang="pt-PT" sz="1000" b="1">
              <a:solidFill>
                <a:schemeClr val="tx1">
                  <a:lumMod val="95000"/>
                  <a:lumOff val="5000"/>
                </a:schemeClr>
              </a:solidFill>
            </a:endParaRPr>
          </a:p>
        </p:txBody>
      </p:sp>
      <p:sp>
        <p:nvSpPr>
          <p:cNvPr id="12" name="Marcador de Posição da Data 4"/>
          <p:cNvSpPr txBox="1">
            <a:spLocks/>
          </p:cNvSpPr>
          <p:nvPr/>
        </p:nvSpPr>
        <p:spPr>
          <a:xfrm>
            <a:off x="350168" y="4840002"/>
            <a:ext cx="2133600" cy="273844"/>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DE1785-620F-4DE8-A7D0-6CC8413DFAC9}" type="datetime1">
              <a:rPr lang="pt-PT" sz="800" b="1" smtClean="0"/>
              <a:pPr/>
              <a:t>22/02/2021</a:t>
            </a:fld>
            <a:endParaRPr lang="pt-PT" sz="800" b="1"/>
          </a:p>
        </p:txBody>
      </p:sp>
      <p:sp>
        <p:nvSpPr>
          <p:cNvPr id="18" name="Marcador de Posição do Rodapé 6"/>
          <p:cNvSpPr txBox="1">
            <a:spLocks/>
          </p:cNvSpPr>
          <p:nvPr/>
        </p:nvSpPr>
        <p:spPr>
          <a:xfrm>
            <a:off x="3124200" y="4840002"/>
            <a:ext cx="2895600" cy="273844"/>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800" b="1"/>
              <a:t>POLITÉCNICO DE LEIRIA</a:t>
            </a:r>
          </a:p>
        </p:txBody>
      </p:sp>
      <p:sp>
        <p:nvSpPr>
          <p:cNvPr id="2" name="CaixaDeTexto 1">
            <a:extLst>
              <a:ext uri="{FF2B5EF4-FFF2-40B4-BE49-F238E27FC236}">
                <a16:creationId xmlns:a16="http://schemas.microsoft.com/office/drawing/2014/main" id="{FDFA8873-DF31-4558-B2EA-590FD128354B}"/>
              </a:ext>
            </a:extLst>
          </p:cNvPr>
          <p:cNvSpPr txBox="1"/>
          <p:nvPr/>
        </p:nvSpPr>
        <p:spPr>
          <a:xfrm>
            <a:off x="8766085" y="4839526"/>
            <a:ext cx="36004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800" b="1" i="0" u="none" strike="noStrike" kern="1200" cap="none" spc="0" normalizeH="0" baseline="0" noProof="0">
                <a:ln>
                  <a:noFill/>
                </a:ln>
                <a:solidFill>
                  <a:schemeClr val="bg1">
                    <a:lumMod val="50000"/>
                  </a:schemeClr>
                </a:solidFill>
                <a:effectLst/>
                <a:uLnTx/>
                <a:uFillTx/>
                <a:latin typeface="Calibri"/>
                <a:ea typeface="+mn-ea"/>
                <a:cs typeface="+mn-cs"/>
              </a:rPr>
              <a:t>9</a:t>
            </a:r>
          </a:p>
        </p:txBody>
      </p:sp>
      <p:pic>
        <p:nvPicPr>
          <p:cNvPr id="4" name="Picture 3" descr="Graphical user interface, application&#10;&#10;Description automatically generated">
            <a:extLst>
              <a:ext uri="{FF2B5EF4-FFF2-40B4-BE49-F238E27FC236}">
                <a16:creationId xmlns:a16="http://schemas.microsoft.com/office/drawing/2014/main" id="{140958E3-93FD-4AB0-836B-AD4DF38627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3020" y="875152"/>
            <a:ext cx="5899300" cy="3804543"/>
          </a:xfrm>
          <a:prstGeom prst="rect">
            <a:avLst/>
          </a:prstGeom>
        </p:spPr>
      </p:pic>
    </p:spTree>
    <p:extLst>
      <p:ext uri="{BB962C8B-B14F-4D97-AF65-F5344CB8AC3E}">
        <p14:creationId xmlns:p14="http://schemas.microsoft.com/office/powerpoint/2010/main" val="14339103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ângulo 16"/>
          <p:cNvSpPr/>
          <p:nvPr/>
        </p:nvSpPr>
        <p:spPr>
          <a:xfrm>
            <a:off x="-6749" y="-23598"/>
            <a:ext cx="9144000" cy="4840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ítulo 1"/>
          <p:cNvSpPr txBox="1">
            <a:spLocks/>
          </p:cNvSpPr>
          <p:nvPr/>
        </p:nvSpPr>
        <p:spPr>
          <a:xfrm>
            <a:off x="350168" y="2137879"/>
            <a:ext cx="6838528" cy="433871"/>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3200" b="1">
                <a:solidFill>
                  <a:schemeClr val="tx1">
                    <a:lumMod val="95000"/>
                    <a:lumOff val="5000"/>
                  </a:schemeClr>
                </a:solidFill>
              </a:rPr>
              <a:t>Conclusão</a:t>
            </a:r>
          </a:p>
        </p:txBody>
      </p:sp>
      <p:cxnSp>
        <p:nvCxnSpPr>
          <p:cNvPr id="11" name="Conexão recta 10"/>
          <p:cNvCxnSpPr>
            <a:cxnSpLocks/>
          </p:cNvCxnSpPr>
          <p:nvPr/>
        </p:nvCxnSpPr>
        <p:spPr>
          <a:xfrm>
            <a:off x="454770" y="2569927"/>
            <a:ext cx="5512022"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Título 1"/>
          <p:cNvSpPr txBox="1">
            <a:spLocks/>
          </p:cNvSpPr>
          <p:nvPr/>
        </p:nvSpPr>
        <p:spPr>
          <a:xfrm>
            <a:off x="323528" y="195487"/>
            <a:ext cx="6587616" cy="25232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1000" b="1">
                <a:solidFill>
                  <a:schemeClr val="tx1">
                    <a:lumMod val="95000"/>
                    <a:lumOff val="5000"/>
                  </a:schemeClr>
                </a:solidFill>
                <a:latin typeface="+mn-lt"/>
              </a:rPr>
              <a:t>SARAMAGO</a:t>
            </a:r>
            <a:endParaRPr lang="pt-PT" sz="1000">
              <a:solidFill>
                <a:schemeClr val="tx1">
                  <a:lumMod val="95000"/>
                  <a:lumOff val="5000"/>
                </a:schemeClr>
              </a:solidFill>
              <a:latin typeface="+mn-lt"/>
            </a:endParaRPr>
          </a:p>
          <a:p>
            <a:pPr algn="l"/>
            <a:endParaRPr lang="pt-PT" sz="1000" b="1">
              <a:solidFill>
                <a:schemeClr val="tx1">
                  <a:lumMod val="95000"/>
                  <a:lumOff val="5000"/>
                </a:schemeClr>
              </a:solidFill>
            </a:endParaRPr>
          </a:p>
        </p:txBody>
      </p:sp>
      <p:sp>
        <p:nvSpPr>
          <p:cNvPr id="12" name="Marcador de Posição da Data 4"/>
          <p:cNvSpPr txBox="1">
            <a:spLocks/>
          </p:cNvSpPr>
          <p:nvPr/>
        </p:nvSpPr>
        <p:spPr>
          <a:xfrm>
            <a:off x="350168" y="4840002"/>
            <a:ext cx="2133600" cy="273844"/>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DE1785-620F-4DE8-A7D0-6CC8413DFAC9}" type="datetime1">
              <a:rPr lang="pt-PT" sz="800" b="1" smtClean="0"/>
              <a:pPr/>
              <a:t>22/02/2021</a:t>
            </a:fld>
            <a:endParaRPr lang="pt-PT" sz="800" b="1"/>
          </a:p>
        </p:txBody>
      </p:sp>
      <p:sp>
        <p:nvSpPr>
          <p:cNvPr id="18" name="Marcador de Posição do Rodapé 6"/>
          <p:cNvSpPr txBox="1">
            <a:spLocks/>
          </p:cNvSpPr>
          <p:nvPr/>
        </p:nvSpPr>
        <p:spPr>
          <a:xfrm>
            <a:off x="3124200" y="4840002"/>
            <a:ext cx="2895600" cy="273844"/>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800" b="1"/>
              <a:t>POLITÉCNICO DE LEIRIA</a:t>
            </a:r>
          </a:p>
        </p:txBody>
      </p:sp>
      <p:sp>
        <p:nvSpPr>
          <p:cNvPr id="2" name="CaixaDeTexto 1">
            <a:extLst>
              <a:ext uri="{FF2B5EF4-FFF2-40B4-BE49-F238E27FC236}">
                <a16:creationId xmlns:a16="http://schemas.microsoft.com/office/drawing/2014/main" id="{FDFA8873-DF31-4558-B2EA-590FD128354B}"/>
              </a:ext>
            </a:extLst>
          </p:cNvPr>
          <p:cNvSpPr txBox="1"/>
          <p:nvPr/>
        </p:nvSpPr>
        <p:spPr>
          <a:xfrm>
            <a:off x="8766085" y="4839526"/>
            <a:ext cx="36004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800" b="1" i="0" u="none" strike="noStrike" kern="1200" cap="none" spc="0" normalizeH="0" baseline="0" noProof="0">
                <a:ln>
                  <a:noFill/>
                </a:ln>
                <a:solidFill>
                  <a:schemeClr val="bg1">
                    <a:lumMod val="50000"/>
                  </a:schemeClr>
                </a:solidFill>
                <a:effectLst/>
                <a:uLnTx/>
                <a:uFillTx/>
                <a:latin typeface="Calibri"/>
                <a:ea typeface="+mn-ea"/>
                <a:cs typeface="+mn-cs"/>
              </a:rPr>
              <a:t>9</a:t>
            </a:r>
          </a:p>
        </p:txBody>
      </p:sp>
    </p:spTree>
    <p:extLst>
      <p:ext uri="{BB962C8B-B14F-4D97-AF65-F5344CB8AC3E}">
        <p14:creationId xmlns:p14="http://schemas.microsoft.com/office/powerpoint/2010/main" val="878325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ângulo 16"/>
          <p:cNvSpPr/>
          <p:nvPr/>
        </p:nvSpPr>
        <p:spPr>
          <a:xfrm>
            <a:off x="0" y="0"/>
            <a:ext cx="9144000" cy="4840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ítulo 1"/>
          <p:cNvSpPr txBox="1">
            <a:spLocks/>
          </p:cNvSpPr>
          <p:nvPr/>
        </p:nvSpPr>
        <p:spPr>
          <a:xfrm>
            <a:off x="323528" y="357504"/>
            <a:ext cx="6838528" cy="433871"/>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3200" b="1">
                <a:solidFill>
                  <a:schemeClr val="tx1">
                    <a:lumMod val="95000"/>
                    <a:lumOff val="5000"/>
                  </a:schemeClr>
                </a:solidFill>
                <a:latin typeface="+mn-lt"/>
              </a:rPr>
              <a:t>Sobre</a:t>
            </a:r>
          </a:p>
        </p:txBody>
      </p:sp>
      <p:cxnSp>
        <p:nvCxnSpPr>
          <p:cNvPr id="11" name="Conexão recta 10"/>
          <p:cNvCxnSpPr/>
          <p:nvPr/>
        </p:nvCxnSpPr>
        <p:spPr>
          <a:xfrm>
            <a:off x="428130" y="789552"/>
            <a:ext cx="5512022"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Título 1"/>
          <p:cNvSpPr txBox="1">
            <a:spLocks/>
          </p:cNvSpPr>
          <p:nvPr/>
        </p:nvSpPr>
        <p:spPr>
          <a:xfrm>
            <a:off x="323528" y="195487"/>
            <a:ext cx="6587616" cy="25232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1000" b="1">
                <a:solidFill>
                  <a:schemeClr val="tx1">
                    <a:lumMod val="95000"/>
                    <a:lumOff val="5000"/>
                  </a:schemeClr>
                </a:solidFill>
                <a:latin typeface="+mn-lt"/>
              </a:rPr>
              <a:t>SARAMAGO</a:t>
            </a:r>
            <a:endParaRPr lang="pt-PT" sz="1000">
              <a:solidFill>
                <a:schemeClr val="tx1">
                  <a:lumMod val="95000"/>
                  <a:lumOff val="5000"/>
                </a:schemeClr>
              </a:solidFill>
              <a:latin typeface="+mn-lt"/>
            </a:endParaRPr>
          </a:p>
          <a:p>
            <a:pPr algn="l"/>
            <a:endParaRPr lang="pt-PT" sz="1000" b="1">
              <a:solidFill>
                <a:schemeClr val="tx1">
                  <a:lumMod val="95000"/>
                  <a:lumOff val="5000"/>
                </a:schemeClr>
              </a:solidFill>
            </a:endParaRPr>
          </a:p>
        </p:txBody>
      </p:sp>
      <p:sp>
        <p:nvSpPr>
          <p:cNvPr id="2" name="CaixaDeTexto 1"/>
          <p:cNvSpPr txBox="1"/>
          <p:nvPr/>
        </p:nvSpPr>
        <p:spPr>
          <a:xfrm>
            <a:off x="428131" y="1113588"/>
            <a:ext cx="5512022" cy="3693319"/>
          </a:xfrm>
          <a:prstGeom prst="rect">
            <a:avLst/>
          </a:prstGeom>
          <a:noFill/>
        </p:spPr>
        <p:txBody>
          <a:bodyPr wrap="square" rtlCol="0">
            <a:spAutoFit/>
          </a:bodyPr>
          <a:lstStyle/>
          <a:p>
            <a:pPr>
              <a:lnSpc>
                <a:spcPct val="150000"/>
              </a:lnSpc>
              <a:buClr>
                <a:schemeClr val="tx1">
                  <a:lumMod val="95000"/>
                  <a:lumOff val="5000"/>
                </a:schemeClr>
              </a:buClr>
              <a:buSzPct val="84000"/>
            </a:pPr>
            <a:r>
              <a:rPr lang="pt-PT" sz="1600"/>
              <a:t>SARAMAGO - Sistema de Gestão de Bibliotecas Académicas</a:t>
            </a:r>
          </a:p>
          <a:p>
            <a:pPr>
              <a:lnSpc>
                <a:spcPct val="150000"/>
              </a:lnSpc>
              <a:buClr>
                <a:schemeClr val="tx1">
                  <a:lumMod val="95000"/>
                  <a:lumOff val="5000"/>
                </a:schemeClr>
              </a:buClr>
              <a:buSzPct val="84000"/>
            </a:pPr>
            <a:br>
              <a:rPr lang="pt-PT" sz="1600"/>
            </a:br>
            <a:r>
              <a:rPr lang="pt-PT" sz="1400"/>
              <a:t>Criado por:</a:t>
            </a:r>
          </a:p>
          <a:p>
            <a:pPr>
              <a:lnSpc>
                <a:spcPct val="150000"/>
              </a:lnSpc>
              <a:buClr>
                <a:schemeClr val="tx1">
                  <a:lumMod val="95000"/>
                  <a:lumOff val="5000"/>
                </a:schemeClr>
              </a:buClr>
              <a:buSzPct val="84000"/>
            </a:pPr>
            <a:r>
              <a:rPr lang="pt-PT" sz="1400"/>
              <a:t>2180622 – André Machado </a:t>
            </a:r>
          </a:p>
          <a:p>
            <a:pPr>
              <a:lnSpc>
                <a:spcPct val="150000"/>
              </a:lnSpc>
              <a:buClr>
                <a:schemeClr val="tx1">
                  <a:lumMod val="95000"/>
                  <a:lumOff val="5000"/>
                </a:schemeClr>
              </a:buClr>
              <a:buSzPct val="84000"/>
            </a:pPr>
            <a:r>
              <a:rPr lang="pt-PT" sz="1400">
                <a:solidFill>
                  <a:schemeClr val="tx1">
                    <a:lumMod val="95000"/>
                    <a:lumOff val="5000"/>
                  </a:schemeClr>
                </a:solidFill>
              </a:rPr>
              <a:t>2180659 – Gonçalo Rocha</a:t>
            </a:r>
          </a:p>
          <a:p>
            <a:pPr>
              <a:lnSpc>
                <a:spcPct val="150000"/>
              </a:lnSpc>
              <a:buClr>
                <a:schemeClr val="tx1">
                  <a:lumMod val="95000"/>
                  <a:lumOff val="5000"/>
                </a:schemeClr>
              </a:buClr>
              <a:buSzPct val="84000"/>
            </a:pPr>
            <a:r>
              <a:rPr lang="pt-PT" sz="1400">
                <a:solidFill>
                  <a:schemeClr val="tx1">
                    <a:lumMod val="95000"/>
                    <a:lumOff val="5000"/>
                  </a:schemeClr>
                </a:solidFill>
              </a:rPr>
              <a:t>2180622 – Rui Pereira</a:t>
            </a:r>
            <a:endParaRPr lang="pt-PT" sz="1600">
              <a:solidFill>
                <a:schemeClr val="tx1">
                  <a:lumMod val="95000"/>
                  <a:lumOff val="5000"/>
                </a:schemeClr>
              </a:solidFill>
            </a:endParaRPr>
          </a:p>
          <a:p>
            <a:pPr>
              <a:lnSpc>
                <a:spcPct val="150000"/>
              </a:lnSpc>
              <a:buClr>
                <a:schemeClr val="tx1">
                  <a:lumMod val="95000"/>
                  <a:lumOff val="5000"/>
                </a:schemeClr>
              </a:buClr>
              <a:buSzPct val="84000"/>
            </a:pPr>
            <a:endParaRPr lang="pt-PT">
              <a:solidFill>
                <a:schemeClr val="tx1">
                  <a:lumMod val="95000"/>
                  <a:lumOff val="5000"/>
                </a:schemeClr>
              </a:solidFill>
            </a:endParaRPr>
          </a:p>
          <a:p>
            <a:r>
              <a:rPr lang="pt-PT" sz="1500"/>
              <a:t>Projeto Final</a:t>
            </a:r>
          </a:p>
          <a:p>
            <a:r>
              <a:rPr lang="pt-PT" sz="1500"/>
              <a:t>Projeto em Sistemas de Informação</a:t>
            </a:r>
          </a:p>
          <a:p>
            <a:endParaRPr lang="pt-PT" sz="1500" b="1"/>
          </a:p>
          <a:p>
            <a:r>
              <a:rPr lang="pt-PT" sz="1500" b="1" err="1"/>
              <a:t>TeSP</a:t>
            </a:r>
            <a:r>
              <a:rPr lang="pt-PT" sz="1500" b="1"/>
              <a:t> Programação de Sistemas de Informação (PSI) 2020/2021</a:t>
            </a:r>
          </a:p>
          <a:p>
            <a:r>
              <a:rPr lang="pt-PT" sz="1500" b="1"/>
              <a:t>© Escola Superior de Tecnologia e Gestão – Politécnico de Leiria</a:t>
            </a:r>
          </a:p>
        </p:txBody>
      </p:sp>
      <p:sp>
        <p:nvSpPr>
          <p:cNvPr id="12" name="Marcador de Posição da Data 4"/>
          <p:cNvSpPr txBox="1">
            <a:spLocks/>
          </p:cNvSpPr>
          <p:nvPr/>
        </p:nvSpPr>
        <p:spPr>
          <a:xfrm>
            <a:off x="350168" y="4840002"/>
            <a:ext cx="2133600" cy="273844"/>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DE1785-620F-4DE8-A7D0-6CC8413DFAC9}" type="datetime1">
              <a:rPr lang="pt-PT" sz="800" b="1" smtClean="0"/>
              <a:pPr/>
              <a:t>22/02/2021</a:t>
            </a:fld>
            <a:endParaRPr lang="pt-PT" sz="800" b="1"/>
          </a:p>
        </p:txBody>
      </p:sp>
      <p:sp>
        <p:nvSpPr>
          <p:cNvPr id="18" name="Marcador de Posição do Rodapé 6"/>
          <p:cNvSpPr txBox="1">
            <a:spLocks/>
          </p:cNvSpPr>
          <p:nvPr/>
        </p:nvSpPr>
        <p:spPr>
          <a:xfrm>
            <a:off x="3124200" y="4840002"/>
            <a:ext cx="2895600" cy="273844"/>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800" b="1"/>
              <a:t>POLITÉCNICO DE LEIRIA</a:t>
            </a:r>
          </a:p>
        </p:txBody>
      </p:sp>
      <p:pic>
        <p:nvPicPr>
          <p:cNvPr id="10" name="Imagem 9" descr="Uma imagem com texto&#10;&#10;Descrição gerada automaticamente">
            <a:extLst>
              <a:ext uri="{FF2B5EF4-FFF2-40B4-BE49-F238E27FC236}">
                <a16:creationId xmlns:a16="http://schemas.microsoft.com/office/drawing/2014/main" id="{45EB9E48-D0F0-844F-ABDB-087BE56016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4516" y="2312337"/>
            <a:ext cx="2735121" cy="503351"/>
          </a:xfrm>
          <a:prstGeom prst="rect">
            <a:avLst/>
          </a:prstGeom>
        </p:spPr>
      </p:pic>
      <p:sp>
        <p:nvSpPr>
          <p:cNvPr id="3" name="CaixaDeTexto 2">
            <a:extLst>
              <a:ext uri="{FF2B5EF4-FFF2-40B4-BE49-F238E27FC236}">
                <a16:creationId xmlns:a16="http://schemas.microsoft.com/office/drawing/2014/main" id="{ADFDC54F-B9E1-4470-BDD8-3433CCC0E4F5}"/>
              </a:ext>
            </a:extLst>
          </p:cNvPr>
          <p:cNvSpPr txBox="1"/>
          <p:nvPr/>
        </p:nvSpPr>
        <p:spPr>
          <a:xfrm>
            <a:off x="8766085" y="4839526"/>
            <a:ext cx="36004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800" b="1" i="0" u="none" strike="noStrike" kern="1200" cap="none" spc="0" normalizeH="0" baseline="0" noProof="0">
                <a:ln>
                  <a:noFill/>
                </a:ln>
                <a:solidFill>
                  <a:schemeClr val="bg1">
                    <a:lumMod val="50000"/>
                  </a:schemeClr>
                </a:solidFill>
                <a:effectLst/>
                <a:uLnTx/>
                <a:uFillTx/>
                <a:latin typeface="Calibri"/>
                <a:ea typeface="+mn-ea"/>
                <a:cs typeface="+mn-cs"/>
              </a:rPr>
              <a:t>18</a:t>
            </a:r>
          </a:p>
        </p:txBody>
      </p:sp>
    </p:spTree>
    <p:extLst>
      <p:ext uri="{BB962C8B-B14F-4D97-AF65-F5344CB8AC3E}">
        <p14:creationId xmlns:p14="http://schemas.microsoft.com/office/powerpoint/2010/main" val="23739874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ângulo 16"/>
          <p:cNvSpPr/>
          <p:nvPr/>
        </p:nvSpPr>
        <p:spPr>
          <a:xfrm>
            <a:off x="0" y="0"/>
            <a:ext cx="9144000" cy="4840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ítulo 1"/>
          <p:cNvSpPr txBox="1">
            <a:spLocks/>
          </p:cNvSpPr>
          <p:nvPr/>
        </p:nvSpPr>
        <p:spPr>
          <a:xfrm>
            <a:off x="323528" y="357504"/>
            <a:ext cx="6838528" cy="433871"/>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3200" b="1">
                <a:solidFill>
                  <a:schemeClr val="tx1">
                    <a:lumMod val="95000"/>
                    <a:lumOff val="5000"/>
                  </a:schemeClr>
                </a:solidFill>
                <a:latin typeface="+mn-lt"/>
              </a:rPr>
              <a:t>Introdução</a:t>
            </a:r>
          </a:p>
        </p:txBody>
      </p:sp>
      <p:cxnSp>
        <p:nvCxnSpPr>
          <p:cNvPr id="11" name="Conexão recta 10"/>
          <p:cNvCxnSpPr/>
          <p:nvPr/>
        </p:nvCxnSpPr>
        <p:spPr>
          <a:xfrm>
            <a:off x="428130" y="789552"/>
            <a:ext cx="5512022"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Título 1"/>
          <p:cNvSpPr txBox="1">
            <a:spLocks/>
          </p:cNvSpPr>
          <p:nvPr/>
        </p:nvSpPr>
        <p:spPr>
          <a:xfrm>
            <a:off x="323528" y="195487"/>
            <a:ext cx="6587616" cy="25232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1000" b="1">
                <a:solidFill>
                  <a:schemeClr val="tx1">
                    <a:lumMod val="95000"/>
                    <a:lumOff val="5000"/>
                  </a:schemeClr>
                </a:solidFill>
                <a:latin typeface="+mn-lt"/>
              </a:rPr>
              <a:t>SARAMAGO</a:t>
            </a:r>
            <a:endParaRPr lang="pt-PT" sz="1000">
              <a:solidFill>
                <a:schemeClr val="tx1">
                  <a:lumMod val="95000"/>
                  <a:lumOff val="5000"/>
                </a:schemeClr>
              </a:solidFill>
              <a:latin typeface="+mn-lt"/>
            </a:endParaRPr>
          </a:p>
          <a:p>
            <a:pPr algn="l"/>
            <a:endParaRPr lang="pt-PT" sz="1000" b="1">
              <a:solidFill>
                <a:schemeClr val="tx1">
                  <a:lumMod val="95000"/>
                  <a:lumOff val="5000"/>
                </a:schemeClr>
              </a:solidFill>
            </a:endParaRPr>
          </a:p>
        </p:txBody>
      </p:sp>
      <p:sp>
        <p:nvSpPr>
          <p:cNvPr id="2" name="CaixaDeTexto 1"/>
          <p:cNvSpPr txBox="1"/>
          <p:nvPr/>
        </p:nvSpPr>
        <p:spPr>
          <a:xfrm>
            <a:off x="428131" y="1113588"/>
            <a:ext cx="5512022" cy="2862322"/>
          </a:xfrm>
          <a:prstGeom prst="rect">
            <a:avLst/>
          </a:prstGeom>
          <a:noFill/>
        </p:spPr>
        <p:txBody>
          <a:bodyPr wrap="square" rtlCol="0">
            <a:spAutoFit/>
          </a:bodyPr>
          <a:lstStyle/>
          <a:p>
            <a:pPr>
              <a:lnSpc>
                <a:spcPct val="150000"/>
              </a:lnSpc>
              <a:buClr>
                <a:schemeClr val="tx1">
                  <a:lumMod val="95000"/>
                  <a:lumOff val="5000"/>
                </a:schemeClr>
              </a:buClr>
              <a:buSzPct val="84000"/>
            </a:pPr>
            <a:r>
              <a:rPr lang="pt-PT">
                <a:solidFill>
                  <a:schemeClr val="tx1">
                    <a:lumMod val="95000"/>
                    <a:lumOff val="5000"/>
                  </a:schemeClr>
                </a:solidFill>
              </a:rPr>
              <a:t>As bibliotecas académicas têm por objetivo divulgar e permitir o livre acesso à produção cientifica criada pela comunidade académica, promovendo a integração, partilha e a visibilidade da informação e garantindo a preservação da sua memoria intelectual. </a:t>
            </a:r>
          </a:p>
          <a:p>
            <a:pPr marL="285750" indent="-285750">
              <a:lnSpc>
                <a:spcPct val="150000"/>
              </a:lnSpc>
              <a:buClr>
                <a:schemeClr val="tx1">
                  <a:lumMod val="95000"/>
                  <a:lumOff val="5000"/>
                </a:schemeClr>
              </a:buClr>
              <a:buSzPct val="84000"/>
              <a:buFont typeface="Calibri" pitchFamily="34" charset="0"/>
              <a:buChar char="•"/>
            </a:pPr>
            <a:endParaRPr lang="pt-PT">
              <a:solidFill>
                <a:schemeClr val="tx1">
                  <a:lumMod val="95000"/>
                  <a:lumOff val="5000"/>
                </a:schemeClr>
              </a:solidFill>
            </a:endParaRPr>
          </a:p>
          <a:p>
            <a:endParaRPr lang="pt-PT"/>
          </a:p>
        </p:txBody>
      </p:sp>
      <p:sp>
        <p:nvSpPr>
          <p:cNvPr id="12" name="Marcador de Posição da Data 4"/>
          <p:cNvSpPr txBox="1">
            <a:spLocks/>
          </p:cNvSpPr>
          <p:nvPr/>
        </p:nvSpPr>
        <p:spPr>
          <a:xfrm>
            <a:off x="350168" y="4840002"/>
            <a:ext cx="2133600" cy="273844"/>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DE1785-620F-4DE8-A7D0-6CC8413DFAC9}" type="datetime1">
              <a:rPr lang="pt-PT" sz="800" b="1" smtClean="0"/>
              <a:pPr/>
              <a:t>22/02/2021</a:t>
            </a:fld>
            <a:endParaRPr lang="pt-PT" sz="800" b="1"/>
          </a:p>
        </p:txBody>
      </p:sp>
      <p:sp>
        <p:nvSpPr>
          <p:cNvPr id="18" name="Marcador de Posição do Rodapé 6"/>
          <p:cNvSpPr txBox="1">
            <a:spLocks/>
          </p:cNvSpPr>
          <p:nvPr/>
        </p:nvSpPr>
        <p:spPr>
          <a:xfrm>
            <a:off x="3124200" y="4840002"/>
            <a:ext cx="2895600" cy="273844"/>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800" b="1"/>
              <a:t>POLITÉCNICO DE LEIRIA</a:t>
            </a:r>
          </a:p>
        </p:txBody>
      </p:sp>
      <p:pic>
        <p:nvPicPr>
          <p:cNvPr id="4" name="Gráfico 3">
            <a:extLst>
              <a:ext uri="{FF2B5EF4-FFF2-40B4-BE49-F238E27FC236}">
                <a16:creationId xmlns:a16="http://schemas.microsoft.com/office/drawing/2014/main" id="{1EA224B8-F26F-154E-846D-8946EF538B0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0585" y="2792890"/>
            <a:ext cx="2545540" cy="2048400"/>
          </a:xfrm>
          <a:prstGeom prst="rect">
            <a:avLst/>
          </a:prstGeom>
        </p:spPr>
      </p:pic>
      <p:sp>
        <p:nvSpPr>
          <p:cNvPr id="3" name="CaixaDeTexto 2">
            <a:extLst>
              <a:ext uri="{FF2B5EF4-FFF2-40B4-BE49-F238E27FC236}">
                <a16:creationId xmlns:a16="http://schemas.microsoft.com/office/drawing/2014/main" id="{48C2D8AB-3CF6-46DA-99FF-10310079BFE7}"/>
              </a:ext>
            </a:extLst>
          </p:cNvPr>
          <p:cNvSpPr txBox="1"/>
          <p:nvPr/>
        </p:nvSpPr>
        <p:spPr>
          <a:xfrm>
            <a:off x="8766085" y="4839526"/>
            <a:ext cx="360040" cy="274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800" b="1" i="0" u="none" strike="noStrike" kern="1200" cap="none" spc="0" normalizeH="0" baseline="0" noProof="0">
                <a:ln>
                  <a:noFill/>
                </a:ln>
                <a:solidFill>
                  <a:schemeClr val="bg1">
                    <a:lumMod val="50000"/>
                  </a:schemeClr>
                </a:solidFill>
                <a:effectLst/>
                <a:uLnTx/>
                <a:uFillTx/>
                <a:latin typeface="Calibri"/>
                <a:ea typeface="+mn-ea"/>
                <a:cs typeface="+mn-cs"/>
              </a:rPr>
              <a:t>1</a:t>
            </a:r>
          </a:p>
        </p:txBody>
      </p:sp>
    </p:spTree>
    <p:extLst>
      <p:ext uri="{BB962C8B-B14F-4D97-AF65-F5344CB8AC3E}">
        <p14:creationId xmlns:p14="http://schemas.microsoft.com/office/powerpoint/2010/main" val="39614415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ângulo 16"/>
          <p:cNvSpPr/>
          <p:nvPr/>
        </p:nvSpPr>
        <p:spPr>
          <a:xfrm>
            <a:off x="0" y="0"/>
            <a:ext cx="9144000" cy="4840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ítulo 1"/>
          <p:cNvSpPr txBox="1">
            <a:spLocks/>
          </p:cNvSpPr>
          <p:nvPr/>
        </p:nvSpPr>
        <p:spPr>
          <a:xfrm>
            <a:off x="323528" y="357504"/>
            <a:ext cx="6838528" cy="433871"/>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3200" b="1">
                <a:solidFill>
                  <a:schemeClr val="tx1">
                    <a:lumMod val="95000"/>
                    <a:lumOff val="5000"/>
                  </a:schemeClr>
                </a:solidFill>
                <a:latin typeface="+mn-lt"/>
              </a:rPr>
              <a:t>Introdução</a:t>
            </a:r>
          </a:p>
        </p:txBody>
      </p:sp>
      <p:cxnSp>
        <p:nvCxnSpPr>
          <p:cNvPr id="11" name="Conexão recta 10"/>
          <p:cNvCxnSpPr/>
          <p:nvPr/>
        </p:nvCxnSpPr>
        <p:spPr>
          <a:xfrm>
            <a:off x="428130" y="789552"/>
            <a:ext cx="5512022"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Título 1"/>
          <p:cNvSpPr txBox="1">
            <a:spLocks/>
          </p:cNvSpPr>
          <p:nvPr/>
        </p:nvSpPr>
        <p:spPr>
          <a:xfrm>
            <a:off x="323528" y="195487"/>
            <a:ext cx="6587616" cy="25232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1000" b="1">
                <a:solidFill>
                  <a:schemeClr val="tx1">
                    <a:lumMod val="95000"/>
                    <a:lumOff val="5000"/>
                  </a:schemeClr>
                </a:solidFill>
                <a:latin typeface="+mn-lt"/>
              </a:rPr>
              <a:t>SARAMAGO</a:t>
            </a:r>
            <a:endParaRPr lang="pt-PT" sz="1000">
              <a:solidFill>
                <a:schemeClr val="tx1">
                  <a:lumMod val="95000"/>
                  <a:lumOff val="5000"/>
                </a:schemeClr>
              </a:solidFill>
              <a:latin typeface="+mn-lt"/>
            </a:endParaRPr>
          </a:p>
          <a:p>
            <a:pPr algn="l"/>
            <a:endParaRPr lang="pt-PT" sz="1000" b="1">
              <a:solidFill>
                <a:schemeClr val="tx1">
                  <a:lumMod val="95000"/>
                  <a:lumOff val="5000"/>
                </a:schemeClr>
              </a:solidFill>
            </a:endParaRPr>
          </a:p>
        </p:txBody>
      </p:sp>
      <p:sp>
        <p:nvSpPr>
          <p:cNvPr id="2" name="CaixaDeTexto 1"/>
          <p:cNvSpPr txBox="1"/>
          <p:nvPr/>
        </p:nvSpPr>
        <p:spPr>
          <a:xfrm>
            <a:off x="428131" y="1113588"/>
            <a:ext cx="5512022" cy="2542363"/>
          </a:xfrm>
          <a:prstGeom prst="rect">
            <a:avLst/>
          </a:prstGeom>
          <a:noFill/>
        </p:spPr>
        <p:txBody>
          <a:bodyPr wrap="square" rtlCol="0">
            <a:spAutoFit/>
          </a:bodyPr>
          <a:lstStyle/>
          <a:p>
            <a:pPr>
              <a:lnSpc>
                <a:spcPct val="150000"/>
              </a:lnSpc>
              <a:buClr>
                <a:schemeClr val="tx1">
                  <a:lumMod val="95000"/>
                  <a:lumOff val="5000"/>
                </a:schemeClr>
              </a:buClr>
              <a:buSzPct val="84000"/>
            </a:pPr>
            <a:r>
              <a:rPr lang="pt-PT"/>
              <a:t>Existem sistemas, como o </a:t>
            </a:r>
            <a:r>
              <a:rPr lang="pt-PT" i="1" err="1"/>
              <a:t>Biblio.net</a:t>
            </a:r>
            <a:r>
              <a:rPr lang="pt-PT"/>
              <a:t>, o </a:t>
            </a:r>
            <a:r>
              <a:rPr lang="pt-PT" i="1" err="1"/>
              <a:t>Evergreen</a:t>
            </a:r>
            <a:r>
              <a:rPr lang="pt-PT"/>
              <a:t>, o </a:t>
            </a:r>
            <a:r>
              <a:rPr lang="pt-PT" i="1"/>
              <a:t>PMB</a:t>
            </a:r>
            <a:r>
              <a:rPr lang="pt-PT"/>
              <a:t>, o </a:t>
            </a:r>
            <a:r>
              <a:rPr lang="pt-PT" i="1" err="1"/>
              <a:t>Koha</a:t>
            </a:r>
            <a:r>
              <a:rPr lang="pt-PT"/>
              <a:t> e o </a:t>
            </a:r>
            <a:r>
              <a:rPr lang="pt-PT" i="1" err="1"/>
              <a:t>Aleph</a:t>
            </a:r>
            <a:r>
              <a:rPr lang="pt-PT"/>
              <a:t> que permitem a catalogação detalhada, a manutenção e o desenvolvimento de todo o acervo. Contudo, não possibilita muita das vezes a comunidade académica ser eficiente, tanto na sua gestão, como na sua procura. </a:t>
            </a:r>
          </a:p>
        </p:txBody>
      </p:sp>
      <p:sp>
        <p:nvSpPr>
          <p:cNvPr id="12" name="Marcador de Posição da Data 4"/>
          <p:cNvSpPr txBox="1">
            <a:spLocks/>
          </p:cNvSpPr>
          <p:nvPr/>
        </p:nvSpPr>
        <p:spPr>
          <a:xfrm>
            <a:off x="350168" y="4840002"/>
            <a:ext cx="2133600" cy="273844"/>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DE1785-620F-4DE8-A7D0-6CC8413DFAC9}" type="datetime1">
              <a:rPr lang="pt-PT" sz="800" b="1" smtClean="0"/>
              <a:pPr/>
              <a:t>22/02/2021</a:t>
            </a:fld>
            <a:endParaRPr lang="pt-PT" sz="800" b="1"/>
          </a:p>
        </p:txBody>
      </p:sp>
      <p:sp>
        <p:nvSpPr>
          <p:cNvPr id="18" name="Marcador de Posição do Rodapé 6"/>
          <p:cNvSpPr txBox="1">
            <a:spLocks/>
          </p:cNvSpPr>
          <p:nvPr/>
        </p:nvSpPr>
        <p:spPr>
          <a:xfrm>
            <a:off x="3124200" y="4840002"/>
            <a:ext cx="2895600" cy="273844"/>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800" b="1"/>
              <a:t>POLITÉCNICO DE LEIRIA</a:t>
            </a:r>
          </a:p>
        </p:txBody>
      </p:sp>
      <p:pic>
        <p:nvPicPr>
          <p:cNvPr id="4" name="Gráfico 3">
            <a:extLst>
              <a:ext uri="{FF2B5EF4-FFF2-40B4-BE49-F238E27FC236}">
                <a16:creationId xmlns:a16="http://schemas.microsoft.com/office/drawing/2014/main" id="{3D65A3A1-49EE-5A4F-9F25-625521F3908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45874" y="2791602"/>
            <a:ext cx="3094392" cy="2048400"/>
          </a:xfrm>
          <a:prstGeom prst="rect">
            <a:avLst/>
          </a:prstGeom>
        </p:spPr>
      </p:pic>
      <p:sp>
        <p:nvSpPr>
          <p:cNvPr id="3" name="CaixaDeTexto 2">
            <a:extLst>
              <a:ext uri="{FF2B5EF4-FFF2-40B4-BE49-F238E27FC236}">
                <a16:creationId xmlns:a16="http://schemas.microsoft.com/office/drawing/2014/main" id="{19C0E4C1-BA50-4E21-9BBC-0AF4A6B10E52}"/>
              </a:ext>
            </a:extLst>
          </p:cNvPr>
          <p:cNvSpPr txBox="1"/>
          <p:nvPr/>
        </p:nvSpPr>
        <p:spPr>
          <a:xfrm>
            <a:off x="8766085" y="4839526"/>
            <a:ext cx="36004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800" b="1" i="0" u="none" strike="noStrike" kern="1200" cap="none" spc="0" normalizeH="0" baseline="0" noProof="0">
                <a:ln>
                  <a:noFill/>
                </a:ln>
                <a:solidFill>
                  <a:schemeClr val="bg1">
                    <a:lumMod val="50000"/>
                  </a:schemeClr>
                </a:solidFill>
                <a:effectLst/>
                <a:uLnTx/>
                <a:uFillTx/>
                <a:latin typeface="Calibri"/>
                <a:ea typeface="+mn-ea"/>
                <a:cs typeface="+mn-cs"/>
              </a:rPr>
              <a:t>3</a:t>
            </a:r>
          </a:p>
        </p:txBody>
      </p:sp>
    </p:spTree>
    <p:extLst>
      <p:ext uri="{BB962C8B-B14F-4D97-AF65-F5344CB8AC3E}">
        <p14:creationId xmlns:p14="http://schemas.microsoft.com/office/powerpoint/2010/main" val="28986557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ângulo 16"/>
          <p:cNvSpPr/>
          <p:nvPr/>
        </p:nvSpPr>
        <p:spPr>
          <a:xfrm>
            <a:off x="0" y="0"/>
            <a:ext cx="9144000" cy="4840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ítulo 1"/>
          <p:cNvSpPr txBox="1">
            <a:spLocks/>
          </p:cNvSpPr>
          <p:nvPr/>
        </p:nvSpPr>
        <p:spPr>
          <a:xfrm>
            <a:off x="323528" y="357504"/>
            <a:ext cx="6838528" cy="433871"/>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3200" b="1">
                <a:solidFill>
                  <a:schemeClr val="tx1">
                    <a:lumMod val="95000"/>
                    <a:lumOff val="5000"/>
                  </a:schemeClr>
                </a:solidFill>
                <a:latin typeface="+mn-lt"/>
              </a:rPr>
              <a:t>O Projeto</a:t>
            </a:r>
          </a:p>
        </p:txBody>
      </p:sp>
      <p:cxnSp>
        <p:nvCxnSpPr>
          <p:cNvPr id="11" name="Conexão recta 10"/>
          <p:cNvCxnSpPr/>
          <p:nvPr/>
        </p:nvCxnSpPr>
        <p:spPr>
          <a:xfrm>
            <a:off x="428130" y="789552"/>
            <a:ext cx="5512022"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Título 1"/>
          <p:cNvSpPr txBox="1">
            <a:spLocks/>
          </p:cNvSpPr>
          <p:nvPr/>
        </p:nvSpPr>
        <p:spPr>
          <a:xfrm>
            <a:off x="323528" y="195487"/>
            <a:ext cx="6587616" cy="25232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1000" b="1">
                <a:solidFill>
                  <a:schemeClr val="tx1">
                    <a:lumMod val="95000"/>
                    <a:lumOff val="5000"/>
                  </a:schemeClr>
                </a:solidFill>
                <a:latin typeface="+mn-lt"/>
              </a:rPr>
              <a:t>SARAMAGO</a:t>
            </a:r>
            <a:endParaRPr lang="pt-PT" sz="1000">
              <a:solidFill>
                <a:schemeClr val="tx1">
                  <a:lumMod val="95000"/>
                  <a:lumOff val="5000"/>
                </a:schemeClr>
              </a:solidFill>
              <a:latin typeface="+mn-lt"/>
            </a:endParaRPr>
          </a:p>
          <a:p>
            <a:pPr algn="l"/>
            <a:endParaRPr lang="pt-PT" sz="1000" b="1">
              <a:solidFill>
                <a:schemeClr val="tx1">
                  <a:lumMod val="95000"/>
                  <a:lumOff val="5000"/>
                </a:schemeClr>
              </a:solidFill>
            </a:endParaRPr>
          </a:p>
        </p:txBody>
      </p:sp>
      <p:sp>
        <p:nvSpPr>
          <p:cNvPr id="2" name="CaixaDeTexto 1"/>
          <p:cNvSpPr txBox="1"/>
          <p:nvPr/>
        </p:nvSpPr>
        <p:spPr>
          <a:xfrm>
            <a:off x="428131" y="1113588"/>
            <a:ext cx="5512022" cy="1477328"/>
          </a:xfrm>
          <a:prstGeom prst="rect">
            <a:avLst/>
          </a:prstGeom>
          <a:noFill/>
        </p:spPr>
        <p:txBody>
          <a:bodyPr wrap="square" rtlCol="0">
            <a:spAutoFit/>
          </a:bodyPr>
          <a:lstStyle/>
          <a:p>
            <a:r>
              <a:rPr lang="pt-PT"/>
              <a:t>Pretendeu-se implementar um sistema integrado de gestão de bibliotecas, um sistema de base de dados com interface </a:t>
            </a:r>
            <a:r>
              <a:rPr lang="pt-PT" i="1"/>
              <a:t>web</a:t>
            </a:r>
            <a:r>
              <a:rPr lang="pt-PT"/>
              <a:t> e ligação via </a:t>
            </a:r>
            <a:r>
              <a:rPr lang="pt-PT" i="1"/>
              <a:t>API REST </a:t>
            </a:r>
            <a:r>
              <a:rPr lang="pt-PT"/>
              <a:t>a uma aplicação </a:t>
            </a:r>
            <a:r>
              <a:rPr lang="pt-PT" i="1" err="1"/>
              <a:t>android</a:t>
            </a:r>
            <a:r>
              <a:rPr lang="pt-PT" i="1"/>
              <a:t> </a:t>
            </a:r>
            <a:r>
              <a:rPr lang="pt-PT"/>
              <a:t>complementar, onde se faça a gestão de todo este universo bibliotecário. </a:t>
            </a:r>
          </a:p>
        </p:txBody>
      </p:sp>
      <p:sp>
        <p:nvSpPr>
          <p:cNvPr id="12" name="Marcador de Posição da Data 4"/>
          <p:cNvSpPr txBox="1">
            <a:spLocks/>
          </p:cNvSpPr>
          <p:nvPr/>
        </p:nvSpPr>
        <p:spPr>
          <a:xfrm>
            <a:off x="350168" y="4840002"/>
            <a:ext cx="2133600" cy="273844"/>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DE1785-620F-4DE8-A7D0-6CC8413DFAC9}" type="datetime1">
              <a:rPr lang="pt-PT" sz="800" b="1" smtClean="0"/>
              <a:pPr/>
              <a:t>22/02/2021</a:t>
            </a:fld>
            <a:endParaRPr lang="pt-PT" sz="800" b="1"/>
          </a:p>
        </p:txBody>
      </p:sp>
      <p:sp>
        <p:nvSpPr>
          <p:cNvPr id="18" name="Marcador de Posição do Rodapé 6"/>
          <p:cNvSpPr txBox="1">
            <a:spLocks/>
          </p:cNvSpPr>
          <p:nvPr/>
        </p:nvSpPr>
        <p:spPr>
          <a:xfrm>
            <a:off x="3124200" y="4840002"/>
            <a:ext cx="2895600" cy="273844"/>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800" b="1"/>
              <a:t>POLITÉCNICO DE LEIRIA</a:t>
            </a:r>
          </a:p>
        </p:txBody>
      </p:sp>
      <p:sp>
        <p:nvSpPr>
          <p:cNvPr id="3" name="CaixaDeTexto 2">
            <a:extLst>
              <a:ext uri="{FF2B5EF4-FFF2-40B4-BE49-F238E27FC236}">
                <a16:creationId xmlns:a16="http://schemas.microsoft.com/office/drawing/2014/main" id="{48C2D8AB-3CF6-46DA-99FF-10310079BFE7}"/>
              </a:ext>
            </a:extLst>
          </p:cNvPr>
          <p:cNvSpPr txBox="1"/>
          <p:nvPr/>
        </p:nvSpPr>
        <p:spPr>
          <a:xfrm>
            <a:off x="8766085" y="4839526"/>
            <a:ext cx="360040" cy="274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800" b="1" i="0" u="none" strike="noStrike" kern="1200" cap="none" spc="0" normalizeH="0" baseline="0" noProof="0">
                <a:ln>
                  <a:noFill/>
                </a:ln>
                <a:solidFill>
                  <a:schemeClr val="bg1">
                    <a:lumMod val="50000"/>
                  </a:schemeClr>
                </a:solidFill>
                <a:effectLst/>
                <a:uLnTx/>
                <a:uFillTx/>
                <a:latin typeface="Calibri"/>
                <a:ea typeface="+mn-ea"/>
                <a:cs typeface="+mn-cs"/>
              </a:rPr>
              <a:t>1</a:t>
            </a:r>
          </a:p>
        </p:txBody>
      </p:sp>
      <p:pic>
        <p:nvPicPr>
          <p:cNvPr id="10" name="Imagem 9" descr="Uma imagem com captura de ecrã&#10;&#10;Descrição gerada automaticamente">
            <a:extLst>
              <a:ext uri="{FF2B5EF4-FFF2-40B4-BE49-F238E27FC236}">
                <a16:creationId xmlns:a16="http://schemas.microsoft.com/office/drawing/2014/main" id="{6FA73C18-3331-1249-83CB-45EDF6BE6F49}"/>
              </a:ext>
            </a:extLst>
          </p:cNvPr>
          <p:cNvPicPr/>
          <p:nvPr/>
        </p:nvPicPr>
        <p:blipFill>
          <a:blip r:embed="rId3">
            <a:extLst>
              <a:ext uri="{28A0092B-C50C-407E-A947-70E740481C1C}">
                <a14:useLocalDpi xmlns:a14="http://schemas.microsoft.com/office/drawing/2010/main" val="0"/>
              </a:ext>
            </a:extLst>
          </a:blip>
          <a:stretch>
            <a:fillRect/>
          </a:stretch>
        </p:blipFill>
        <p:spPr>
          <a:xfrm>
            <a:off x="598236" y="2696902"/>
            <a:ext cx="5051928" cy="2015710"/>
          </a:xfrm>
          <a:prstGeom prst="rect">
            <a:avLst/>
          </a:prstGeom>
        </p:spPr>
      </p:pic>
    </p:spTree>
    <p:extLst>
      <p:ext uri="{BB962C8B-B14F-4D97-AF65-F5344CB8AC3E}">
        <p14:creationId xmlns:p14="http://schemas.microsoft.com/office/powerpoint/2010/main" val="4822139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ângulo 16"/>
          <p:cNvSpPr/>
          <p:nvPr/>
        </p:nvSpPr>
        <p:spPr>
          <a:xfrm>
            <a:off x="0" y="0"/>
            <a:ext cx="9144000" cy="4840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ítulo 1"/>
          <p:cNvSpPr txBox="1">
            <a:spLocks/>
          </p:cNvSpPr>
          <p:nvPr/>
        </p:nvSpPr>
        <p:spPr>
          <a:xfrm>
            <a:off x="323528" y="357504"/>
            <a:ext cx="6838528" cy="433871"/>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3200" b="1">
                <a:solidFill>
                  <a:schemeClr val="tx1">
                    <a:lumMod val="95000"/>
                    <a:lumOff val="5000"/>
                  </a:schemeClr>
                </a:solidFill>
                <a:latin typeface="+mn-lt"/>
              </a:rPr>
              <a:t>Interface Web – OPAC (Front-Office)</a:t>
            </a:r>
          </a:p>
        </p:txBody>
      </p:sp>
      <p:cxnSp>
        <p:nvCxnSpPr>
          <p:cNvPr id="11" name="Conexão recta 10"/>
          <p:cNvCxnSpPr/>
          <p:nvPr/>
        </p:nvCxnSpPr>
        <p:spPr>
          <a:xfrm>
            <a:off x="428130" y="789552"/>
            <a:ext cx="5512022"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Título 1"/>
          <p:cNvSpPr txBox="1">
            <a:spLocks/>
          </p:cNvSpPr>
          <p:nvPr/>
        </p:nvSpPr>
        <p:spPr>
          <a:xfrm>
            <a:off x="323528" y="195487"/>
            <a:ext cx="6587616" cy="25232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1000" b="1">
                <a:solidFill>
                  <a:schemeClr val="tx1">
                    <a:lumMod val="95000"/>
                    <a:lumOff val="5000"/>
                  </a:schemeClr>
                </a:solidFill>
                <a:latin typeface="+mn-lt"/>
              </a:rPr>
              <a:t>SARAMAGO</a:t>
            </a:r>
            <a:endParaRPr lang="pt-PT" sz="1000">
              <a:solidFill>
                <a:schemeClr val="tx1">
                  <a:lumMod val="95000"/>
                  <a:lumOff val="5000"/>
                </a:schemeClr>
              </a:solidFill>
              <a:latin typeface="+mn-lt"/>
            </a:endParaRPr>
          </a:p>
          <a:p>
            <a:pPr algn="l"/>
            <a:endParaRPr lang="pt-PT" sz="1000" b="1">
              <a:solidFill>
                <a:schemeClr val="tx1">
                  <a:lumMod val="95000"/>
                  <a:lumOff val="5000"/>
                </a:schemeClr>
              </a:solidFill>
            </a:endParaRPr>
          </a:p>
        </p:txBody>
      </p:sp>
      <p:sp>
        <p:nvSpPr>
          <p:cNvPr id="2" name="CaixaDeTexto 1"/>
          <p:cNvSpPr txBox="1"/>
          <p:nvPr/>
        </p:nvSpPr>
        <p:spPr>
          <a:xfrm>
            <a:off x="428131" y="1113588"/>
            <a:ext cx="5512022" cy="3008837"/>
          </a:xfrm>
          <a:prstGeom prst="rect">
            <a:avLst/>
          </a:prstGeom>
          <a:noFill/>
        </p:spPr>
        <p:txBody>
          <a:bodyPr wrap="square" rtlCol="0">
            <a:spAutoFit/>
          </a:bodyPr>
          <a:lstStyle/>
          <a:p>
            <a:pPr>
              <a:lnSpc>
                <a:spcPct val="150000"/>
              </a:lnSpc>
              <a:buClr>
                <a:schemeClr val="tx1">
                  <a:lumMod val="95000"/>
                  <a:lumOff val="5000"/>
                </a:schemeClr>
              </a:buClr>
              <a:buSzPct val="84000"/>
            </a:pPr>
            <a:r>
              <a:rPr lang="pt-PT" sz="1600"/>
              <a:t>O módulo de </a:t>
            </a:r>
            <a:r>
              <a:rPr lang="pt-PT" sz="1600" i="1"/>
              <a:t>Front-Office</a:t>
            </a:r>
            <a:r>
              <a:rPr lang="pt-PT" sz="1600"/>
              <a:t>, também conhecido por OPAC (</a:t>
            </a:r>
            <a:r>
              <a:rPr lang="pt-PT" sz="1600" i="1"/>
              <a:t>Online Public Access Catalog</a:t>
            </a:r>
            <a:r>
              <a:rPr lang="pt-PT" sz="1600"/>
              <a:t>), é responsável por estabelecer a ponte entre a biblioteca e os seus leitores.</a:t>
            </a:r>
          </a:p>
          <a:p>
            <a:pPr>
              <a:lnSpc>
                <a:spcPct val="150000"/>
              </a:lnSpc>
              <a:buClr>
                <a:schemeClr val="tx1">
                  <a:lumMod val="95000"/>
                  <a:lumOff val="5000"/>
                </a:schemeClr>
              </a:buClr>
              <a:buSzPct val="84000"/>
            </a:pPr>
            <a:endParaRPr lang="pt-PT" sz="1600"/>
          </a:p>
          <a:p>
            <a:pPr>
              <a:lnSpc>
                <a:spcPct val="150000"/>
              </a:lnSpc>
              <a:buClr>
                <a:schemeClr val="tx1">
                  <a:lumMod val="95000"/>
                  <a:lumOff val="5000"/>
                </a:schemeClr>
              </a:buClr>
              <a:buSzPct val="84000"/>
            </a:pPr>
            <a:r>
              <a:rPr lang="pt-PT" sz="1600"/>
              <a:t>Funcionalidades:</a:t>
            </a:r>
          </a:p>
          <a:p>
            <a:pPr marL="285750" indent="-285750">
              <a:lnSpc>
                <a:spcPct val="150000"/>
              </a:lnSpc>
              <a:buClr>
                <a:schemeClr val="tx1">
                  <a:lumMod val="95000"/>
                  <a:lumOff val="5000"/>
                </a:schemeClr>
              </a:buClr>
              <a:buSzPct val="84000"/>
              <a:buFont typeface="Arial" panose="020B0604020202020204" pitchFamily="34" charset="0"/>
              <a:buChar char="•"/>
            </a:pPr>
            <a:r>
              <a:rPr lang="pt-PT" sz="1600"/>
              <a:t>Serviços de pesquisa de documentos.</a:t>
            </a:r>
          </a:p>
          <a:p>
            <a:pPr marL="285750" indent="-285750">
              <a:lnSpc>
                <a:spcPct val="150000"/>
              </a:lnSpc>
              <a:buClr>
                <a:schemeClr val="tx1">
                  <a:lumMod val="95000"/>
                  <a:lumOff val="5000"/>
                </a:schemeClr>
              </a:buClr>
              <a:buSzPct val="84000"/>
              <a:buFont typeface="Arial" panose="020B0604020202020204" pitchFamily="34" charset="0"/>
              <a:buChar char="•"/>
            </a:pPr>
            <a:r>
              <a:rPr lang="pt-PT" sz="1600"/>
              <a:t>Funcionalidades de reserva e renovação de exemplares</a:t>
            </a:r>
          </a:p>
          <a:p>
            <a:pPr marL="285750" indent="-285750">
              <a:lnSpc>
                <a:spcPct val="150000"/>
              </a:lnSpc>
              <a:buClr>
                <a:schemeClr val="tx1">
                  <a:lumMod val="95000"/>
                  <a:lumOff val="5000"/>
                </a:schemeClr>
              </a:buClr>
              <a:buSzPct val="84000"/>
              <a:buFont typeface="Arial" panose="020B0604020202020204" pitchFamily="34" charset="0"/>
              <a:buChar char="•"/>
            </a:pPr>
            <a:r>
              <a:rPr lang="pt-PT" sz="1600"/>
              <a:t>Reserva de postos de trabalho.</a:t>
            </a:r>
          </a:p>
        </p:txBody>
      </p:sp>
      <p:sp>
        <p:nvSpPr>
          <p:cNvPr id="12" name="Marcador de Posição da Data 4"/>
          <p:cNvSpPr txBox="1">
            <a:spLocks/>
          </p:cNvSpPr>
          <p:nvPr/>
        </p:nvSpPr>
        <p:spPr>
          <a:xfrm>
            <a:off x="350168" y="4840002"/>
            <a:ext cx="2133600" cy="273844"/>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DE1785-620F-4DE8-A7D0-6CC8413DFAC9}" type="datetime1">
              <a:rPr lang="pt-PT" sz="800" b="1" smtClean="0"/>
              <a:pPr/>
              <a:t>22/02/2021</a:t>
            </a:fld>
            <a:endParaRPr lang="pt-PT" sz="800" b="1"/>
          </a:p>
        </p:txBody>
      </p:sp>
      <p:sp>
        <p:nvSpPr>
          <p:cNvPr id="18" name="Marcador de Posição do Rodapé 6"/>
          <p:cNvSpPr txBox="1">
            <a:spLocks/>
          </p:cNvSpPr>
          <p:nvPr/>
        </p:nvSpPr>
        <p:spPr>
          <a:xfrm>
            <a:off x="3124200" y="4840002"/>
            <a:ext cx="2895600" cy="273844"/>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800" b="1"/>
              <a:t>POLITÉCNICO DE LEIRIA</a:t>
            </a:r>
          </a:p>
        </p:txBody>
      </p:sp>
      <p:sp>
        <p:nvSpPr>
          <p:cNvPr id="3" name="CaixaDeTexto 2">
            <a:extLst>
              <a:ext uri="{FF2B5EF4-FFF2-40B4-BE49-F238E27FC236}">
                <a16:creationId xmlns:a16="http://schemas.microsoft.com/office/drawing/2014/main" id="{48C2D8AB-3CF6-46DA-99FF-10310079BFE7}"/>
              </a:ext>
            </a:extLst>
          </p:cNvPr>
          <p:cNvSpPr txBox="1"/>
          <p:nvPr/>
        </p:nvSpPr>
        <p:spPr>
          <a:xfrm>
            <a:off x="8766085" y="4839526"/>
            <a:ext cx="360040" cy="274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800" b="1" i="0" u="none" strike="noStrike" kern="1200" cap="none" spc="0" normalizeH="0" baseline="0" noProof="0">
                <a:ln>
                  <a:noFill/>
                </a:ln>
                <a:solidFill>
                  <a:schemeClr val="bg1">
                    <a:lumMod val="50000"/>
                  </a:schemeClr>
                </a:solidFill>
                <a:effectLst/>
                <a:uLnTx/>
                <a:uFillTx/>
                <a:latin typeface="Calibri"/>
                <a:ea typeface="+mn-ea"/>
                <a:cs typeface="+mn-cs"/>
              </a:rPr>
              <a:t>1</a:t>
            </a:r>
          </a:p>
        </p:txBody>
      </p:sp>
      <p:pic>
        <p:nvPicPr>
          <p:cNvPr id="4" name="Picture 3">
            <a:extLst>
              <a:ext uri="{FF2B5EF4-FFF2-40B4-BE49-F238E27FC236}">
                <a16:creationId xmlns:a16="http://schemas.microsoft.com/office/drawing/2014/main" id="{596D7E0F-625E-4BCE-974E-DDF410FA5234}"/>
              </a:ext>
            </a:extLst>
          </p:cNvPr>
          <p:cNvPicPr>
            <a:picLocks noChangeAspect="1"/>
          </p:cNvPicPr>
          <p:nvPr/>
        </p:nvPicPr>
        <p:blipFill>
          <a:blip r:embed="rId3"/>
          <a:stretch>
            <a:fillRect/>
          </a:stretch>
        </p:blipFill>
        <p:spPr>
          <a:xfrm>
            <a:off x="5501059" y="2571750"/>
            <a:ext cx="3456384" cy="1732747"/>
          </a:xfrm>
          <a:prstGeom prst="rect">
            <a:avLst/>
          </a:prstGeom>
        </p:spPr>
      </p:pic>
    </p:spTree>
    <p:extLst>
      <p:ext uri="{BB962C8B-B14F-4D97-AF65-F5344CB8AC3E}">
        <p14:creationId xmlns:p14="http://schemas.microsoft.com/office/powerpoint/2010/main" val="4237587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ângulo 16"/>
          <p:cNvSpPr/>
          <p:nvPr/>
        </p:nvSpPr>
        <p:spPr>
          <a:xfrm>
            <a:off x="0" y="0"/>
            <a:ext cx="9144000" cy="4840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ítulo 1"/>
          <p:cNvSpPr txBox="1">
            <a:spLocks/>
          </p:cNvSpPr>
          <p:nvPr/>
        </p:nvSpPr>
        <p:spPr>
          <a:xfrm>
            <a:off x="323528" y="357504"/>
            <a:ext cx="6838528" cy="433871"/>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3200" b="1">
                <a:solidFill>
                  <a:schemeClr val="tx1">
                    <a:lumMod val="95000"/>
                    <a:lumOff val="5000"/>
                  </a:schemeClr>
                </a:solidFill>
                <a:latin typeface="+mn-lt"/>
              </a:rPr>
              <a:t>Interface Web - </a:t>
            </a:r>
            <a:r>
              <a:rPr lang="pt-PT" sz="3200" b="1" err="1">
                <a:solidFill>
                  <a:schemeClr val="tx1">
                    <a:lumMod val="95000"/>
                    <a:lumOff val="5000"/>
                  </a:schemeClr>
                </a:solidFill>
                <a:latin typeface="+mn-lt"/>
              </a:rPr>
              <a:t>Back-Office</a:t>
            </a:r>
            <a:endParaRPr lang="pt-PT" sz="3200" b="1">
              <a:solidFill>
                <a:schemeClr val="tx1">
                  <a:lumMod val="95000"/>
                  <a:lumOff val="5000"/>
                </a:schemeClr>
              </a:solidFill>
              <a:latin typeface="+mn-lt"/>
            </a:endParaRPr>
          </a:p>
        </p:txBody>
      </p:sp>
      <p:cxnSp>
        <p:nvCxnSpPr>
          <p:cNvPr id="11" name="Conexão recta 10"/>
          <p:cNvCxnSpPr/>
          <p:nvPr/>
        </p:nvCxnSpPr>
        <p:spPr>
          <a:xfrm>
            <a:off x="428130" y="789552"/>
            <a:ext cx="5512022"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Título 1"/>
          <p:cNvSpPr txBox="1">
            <a:spLocks/>
          </p:cNvSpPr>
          <p:nvPr/>
        </p:nvSpPr>
        <p:spPr>
          <a:xfrm>
            <a:off x="323528" y="195487"/>
            <a:ext cx="6587616" cy="25232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1000" b="1">
                <a:solidFill>
                  <a:schemeClr val="tx1">
                    <a:lumMod val="95000"/>
                    <a:lumOff val="5000"/>
                  </a:schemeClr>
                </a:solidFill>
                <a:latin typeface="+mn-lt"/>
              </a:rPr>
              <a:t>SARAMAGO</a:t>
            </a:r>
            <a:endParaRPr lang="pt-PT" sz="1000">
              <a:solidFill>
                <a:schemeClr val="tx1">
                  <a:lumMod val="95000"/>
                  <a:lumOff val="5000"/>
                </a:schemeClr>
              </a:solidFill>
              <a:latin typeface="+mn-lt"/>
            </a:endParaRPr>
          </a:p>
          <a:p>
            <a:pPr algn="l"/>
            <a:endParaRPr lang="pt-PT" sz="1000" b="1">
              <a:solidFill>
                <a:schemeClr val="tx1">
                  <a:lumMod val="95000"/>
                  <a:lumOff val="5000"/>
                </a:schemeClr>
              </a:solidFill>
            </a:endParaRPr>
          </a:p>
        </p:txBody>
      </p:sp>
      <p:sp>
        <p:nvSpPr>
          <p:cNvPr id="2" name="CaixaDeTexto 1"/>
          <p:cNvSpPr txBox="1"/>
          <p:nvPr/>
        </p:nvSpPr>
        <p:spPr>
          <a:xfrm>
            <a:off x="428131" y="1113588"/>
            <a:ext cx="5512022" cy="3378169"/>
          </a:xfrm>
          <a:prstGeom prst="rect">
            <a:avLst/>
          </a:prstGeom>
          <a:noFill/>
        </p:spPr>
        <p:txBody>
          <a:bodyPr wrap="square" rtlCol="0">
            <a:spAutoFit/>
          </a:bodyPr>
          <a:lstStyle/>
          <a:p>
            <a:pPr>
              <a:lnSpc>
                <a:spcPct val="150000"/>
              </a:lnSpc>
              <a:buClr>
                <a:schemeClr val="tx1">
                  <a:lumMod val="95000"/>
                  <a:lumOff val="5000"/>
                </a:schemeClr>
              </a:buClr>
              <a:buSzPct val="84000"/>
            </a:pPr>
            <a:r>
              <a:rPr lang="pt-PT" sz="1600"/>
              <a:t>O módulo de </a:t>
            </a:r>
            <a:r>
              <a:rPr lang="pt-PT" sz="1600" err="1"/>
              <a:t>back-office</a:t>
            </a:r>
            <a:r>
              <a:rPr lang="pt-PT" sz="1600"/>
              <a:t>, disponibiliza um conjunto de operações que são tipicamente reservadas aos colaboradores da biblioteca.</a:t>
            </a:r>
          </a:p>
          <a:p>
            <a:pPr>
              <a:lnSpc>
                <a:spcPct val="150000"/>
              </a:lnSpc>
              <a:buClr>
                <a:schemeClr val="tx1">
                  <a:lumMod val="95000"/>
                  <a:lumOff val="5000"/>
                </a:schemeClr>
              </a:buClr>
              <a:buSzPct val="84000"/>
            </a:pPr>
            <a:r>
              <a:rPr lang="pt-PT" sz="1600"/>
              <a:t>Funcionalidades:</a:t>
            </a:r>
          </a:p>
          <a:p>
            <a:pPr marL="742950" lvl="1" indent="-285750">
              <a:lnSpc>
                <a:spcPct val="150000"/>
              </a:lnSpc>
              <a:buClr>
                <a:schemeClr val="tx1">
                  <a:lumMod val="95000"/>
                  <a:lumOff val="5000"/>
                </a:schemeClr>
              </a:buClr>
              <a:buSzPct val="84000"/>
              <a:buFont typeface="Arial" panose="020B0604020202020204" pitchFamily="34" charset="0"/>
              <a:buChar char="•"/>
            </a:pPr>
            <a:r>
              <a:rPr lang="pt-PT" sz="1600"/>
              <a:t>Gestão de Leitores</a:t>
            </a:r>
          </a:p>
          <a:p>
            <a:pPr marL="742950" lvl="1" indent="-285750">
              <a:lnSpc>
                <a:spcPct val="150000"/>
              </a:lnSpc>
              <a:buClr>
                <a:schemeClr val="tx1">
                  <a:lumMod val="95000"/>
                  <a:lumOff val="5000"/>
                </a:schemeClr>
              </a:buClr>
              <a:buSzPct val="84000"/>
              <a:buFont typeface="Arial" panose="020B0604020202020204" pitchFamily="34" charset="0"/>
              <a:buChar char="•"/>
            </a:pPr>
            <a:r>
              <a:rPr lang="pt-PT" sz="1600"/>
              <a:t>Gestão do Catálogo</a:t>
            </a:r>
          </a:p>
          <a:p>
            <a:pPr marL="742950" lvl="1" indent="-285750">
              <a:lnSpc>
                <a:spcPct val="150000"/>
              </a:lnSpc>
              <a:buClr>
                <a:schemeClr val="tx1">
                  <a:lumMod val="95000"/>
                  <a:lumOff val="5000"/>
                </a:schemeClr>
              </a:buClr>
              <a:buSzPct val="84000"/>
              <a:buFont typeface="Arial" panose="020B0604020202020204" pitchFamily="34" charset="0"/>
              <a:buChar char="•"/>
            </a:pPr>
            <a:r>
              <a:rPr lang="pt-PT" sz="1600"/>
              <a:t>Gestão de Circulação</a:t>
            </a:r>
          </a:p>
          <a:p>
            <a:pPr marL="742950" lvl="1" indent="-285750">
              <a:lnSpc>
                <a:spcPct val="150000"/>
              </a:lnSpc>
              <a:buClr>
                <a:schemeClr val="tx1">
                  <a:lumMod val="95000"/>
                  <a:lumOff val="5000"/>
                </a:schemeClr>
              </a:buClr>
              <a:buSzPct val="84000"/>
              <a:buFont typeface="Arial" panose="020B0604020202020204" pitchFamily="34" charset="0"/>
              <a:buChar char="•"/>
            </a:pPr>
            <a:r>
              <a:rPr lang="pt-PT" sz="1600"/>
              <a:t>Gestão de reservas no posto de trabalho</a:t>
            </a:r>
          </a:p>
          <a:p>
            <a:pPr marL="742950" lvl="1" indent="-285750">
              <a:lnSpc>
                <a:spcPct val="150000"/>
              </a:lnSpc>
              <a:buClr>
                <a:schemeClr val="tx1">
                  <a:lumMod val="95000"/>
                  <a:lumOff val="5000"/>
                </a:schemeClr>
              </a:buClr>
              <a:buSzPct val="84000"/>
              <a:buFont typeface="Arial" panose="020B0604020202020204" pitchFamily="34" charset="0"/>
              <a:buChar char="•"/>
            </a:pPr>
            <a:r>
              <a:rPr lang="pt-PT" sz="1600"/>
              <a:t>Administração</a:t>
            </a:r>
          </a:p>
        </p:txBody>
      </p:sp>
      <p:sp>
        <p:nvSpPr>
          <p:cNvPr id="12" name="Marcador de Posição da Data 4"/>
          <p:cNvSpPr txBox="1">
            <a:spLocks/>
          </p:cNvSpPr>
          <p:nvPr/>
        </p:nvSpPr>
        <p:spPr>
          <a:xfrm>
            <a:off x="350168" y="4840002"/>
            <a:ext cx="2133600" cy="273844"/>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DE1785-620F-4DE8-A7D0-6CC8413DFAC9}" type="datetime1">
              <a:rPr lang="pt-PT" sz="800" b="1" smtClean="0"/>
              <a:pPr/>
              <a:t>22/02/2021</a:t>
            </a:fld>
            <a:endParaRPr lang="pt-PT" sz="800" b="1"/>
          </a:p>
        </p:txBody>
      </p:sp>
      <p:sp>
        <p:nvSpPr>
          <p:cNvPr id="18" name="Marcador de Posição do Rodapé 6"/>
          <p:cNvSpPr txBox="1">
            <a:spLocks/>
          </p:cNvSpPr>
          <p:nvPr/>
        </p:nvSpPr>
        <p:spPr>
          <a:xfrm>
            <a:off x="3124200" y="4840002"/>
            <a:ext cx="2895600" cy="273844"/>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800" b="1"/>
              <a:t>POLITÉCNICO DE LEIRIA</a:t>
            </a:r>
          </a:p>
        </p:txBody>
      </p:sp>
      <p:sp>
        <p:nvSpPr>
          <p:cNvPr id="3" name="CaixaDeTexto 2">
            <a:extLst>
              <a:ext uri="{FF2B5EF4-FFF2-40B4-BE49-F238E27FC236}">
                <a16:creationId xmlns:a16="http://schemas.microsoft.com/office/drawing/2014/main" id="{48C2D8AB-3CF6-46DA-99FF-10310079BFE7}"/>
              </a:ext>
            </a:extLst>
          </p:cNvPr>
          <p:cNvSpPr txBox="1"/>
          <p:nvPr/>
        </p:nvSpPr>
        <p:spPr>
          <a:xfrm>
            <a:off x="8766085" y="4839526"/>
            <a:ext cx="360040" cy="274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800" b="1" i="0" u="none" strike="noStrike" kern="1200" cap="none" spc="0" normalizeH="0" baseline="0" noProof="0">
                <a:ln>
                  <a:noFill/>
                </a:ln>
                <a:solidFill>
                  <a:schemeClr val="bg1">
                    <a:lumMod val="50000"/>
                  </a:schemeClr>
                </a:solidFill>
                <a:effectLst/>
                <a:uLnTx/>
                <a:uFillTx/>
                <a:latin typeface="Calibri"/>
                <a:ea typeface="+mn-ea"/>
                <a:cs typeface="+mn-cs"/>
              </a:rPr>
              <a:t>1</a:t>
            </a:r>
          </a:p>
        </p:txBody>
      </p:sp>
      <p:pic>
        <p:nvPicPr>
          <p:cNvPr id="5" name="Picture 4" descr="Graphical user interface, application, Word&#10;&#10;Description automatically generated">
            <a:extLst>
              <a:ext uri="{FF2B5EF4-FFF2-40B4-BE49-F238E27FC236}">
                <a16:creationId xmlns:a16="http://schemas.microsoft.com/office/drawing/2014/main" id="{8B995704-004C-4BA8-B7FA-EB40B88ADF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15" y="2571750"/>
            <a:ext cx="3864190" cy="1920007"/>
          </a:xfrm>
          <a:prstGeom prst="rect">
            <a:avLst/>
          </a:prstGeom>
        </p:spPr>
      </p:pic>
    </p:spTree>
    <p:extLst>
      <p:ext uri="{BB962C8B-B14F-4D97-AF65-F5344CB8AC3E}">
        <p14:creationId xmlns:p14="http://schemas.microsoft.com/office/powerpoint/2010/main" val="28036308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ângulo 16"/>
          <p:cNvSpPr/>
          <p:nvPr/>
        </p:nvSpPr>
        <p:spPr>
          <a:xfrm>
            <a:off x="0" y="0"/>
            <a:ext cx="9144000" cy="4840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ítulo 1"/>
          <p:cNvSpPr txBox="1">
            <a:spLocks/>
          </p:cNvSpPr>
          <p:nvPr/>
        </p:nvSpPr>
        <p:spPr>
          <a:xfrm>
            <a:off x="323528" y="357504"/>
            <a:ext cx="6838528" cy="433871"/>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3200" b="1">
                <a:solidFill>
                  <a:schemeClr val="tx1">
                    <a:lumMod val="95000"/>
                    <a:lumOff val="5000"/>
                  </a:schemeClr>
                </a:solidFill>
                <a:latin typeface="+mn-lt"/>
              </a:rPr>
              <a:t>Interface API + </a:t>
            </a:r>
            <a:r>
              <a:rPr lang="pt-PT" sz="3200" b="1" i="1" err="1">
                <a:solidFill>
                  <a:schemeClr val="tx1">
                    <a:lumMod val="95000"/>
                    <a:lumOff val="5000"/>
                  </a:schemeClr>
                </a:solidFill>
                <a:latin typeface="+mn-lt"/>
              </a:rPr>
              <a:t>Android</a:t>
            </a:r>
            <a:endParaRPr lang="pt-PT" sz="3200" b="1" i="1">
              <a:solidFill>
                <a:schemeClr val="tx1">
                  <a:lumMod val="95000"/>
                  <a:lumOff val="5000"/>
                </a:schemeClr>
              </a:solidFill>
              <a:latin typeface="+mn-lt"/>
            </a:endParaRPr>
          </a:p>
        </p:txBody>
      </p:sp>
      <p:cxnSp>
        <p:nvCxnSpPr>
          <p:cNvPr id="11" name="Conexão recta 10"/>
          <p:cNvCxnSpPr/>
          <p:nvPr/>
        </p:nvCxnSpPr>
        <p:spPr>
          <a:xfrm>
            <a:off x="428130" y="789552"/>
            <a:ext cx="5512022"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Título 1"/>
          <p:cNvSpPr txBox="1">
            <a:spLocks/>
          </p:cNvSpPr>
          <p:nvPr/>
        </p:nvSpPr>
        <p:spPr>
          <a:xfrm>
            <a:off x="323528" y="195487"/>
            <a:ext cx="6587616" cy="25232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1000" b="1">
                <a:solidFill>
                  <a:schemeClr val="tx1">
                    <a:lumMod val="95000"/>
                    <a:lumOff val="5000"/>
                  </a:schemeClr>
                </a:solidFill>
                <a:latin typeface="+mn-lt"/>
              </a:rPr>
              <a:t>SARAMAGO</a:t>
            </a:r>
            <a:endParaRPr lang="pt-PT" sz="1000">
              <a:solidFill>
                <a:schemeClr val="tx1">
                  <a:lumMod val="95000"/>
                  <a:lumOff val="5000"/>
                </a:schemeClr>
              </a:solidFill>
              <a:latin typeface="+mn-lt"/>
            </a:endParaRPr>
          </a:p>
          <a:p>
            <a:pPr algn="l"/>
            <a:endParaRPr lang="pt-PT" sz="1000" b="1">
              <a:solidFill>
                <a:schemeClr val="tx1">
                  <a:lumMod val="95000"/>
                  <a:lumOff val="5000"/>
                </a:schemeClr>
              </a:solidFill>
            </a:endParaRPr>
          </a:p>
        </p:txBody>
      </p:sp>
      <p:sp>
        <p:nvSpPr>
          <p:cNvPr id="2" name="CaixaDeTexto 1"/>
          <p:cNvSpPr txBox="1"/>
          <p:nvPr/>
        </p:nvSpPr>
        <p:spPr>
          <a:xfrm>
            <a:off x="428131" y="1113588"/>
            <a:ext cx="5512022" cy="3416320"/>
          </a:xfrm>
          <a:prstGeom prst="rect">
            <a:avLst/>
          </a:prstGeom>
          <a:noFill/>
        </p:spPr>
        <p:txBody>
          <a:bodyPr wrap="square" rtlCol="0">
            <a:spAutoFit/>
          </a:bodyPr>
          <a:lstStyle/>
          <a:p>
            <a:r>
              <a:rPr lang="pt-PT"/>
              <a:t>A aplicação móvel tem uso direcionado para os funcionários onde os mesmos podem começar certas operações semelhantes ao da interface web e outras funcionalidades únicas para eficácia e logística, tudo num bolso.</a:t>
            </a:r>
          </a:p>
          <a:p>
            <a:endParaRPr lang="pt-PT"/>
          </a:p>
          <a:p>
            <a:r>
              <a:rPr lang="pt-PT"/>
              <a:t>Funcionalidades:</a:t>
            </a:r>
          </a:p>
          <a:p>
            <a:endParaRPr lang="pt-PT"/>
          </a:p>
          <a:p>
            <a:pPr marL="285750" indent="-285750">
              <a:buFont typeface="Arial" panose="020B0604020202020204" pitchFamily="34" charset="0"/>
              <a:buChar char="•"/>
            </a:pPr>
            <a:r>
              <a:rPr lang="pt-PT"/>
              <a:t>Gestão de Leitores</a:t>
            </a:r>
          </a:p>
          <a:p>
            <a:pPr marL="285750" indent="-285750">
              <a:buFont typeface="Arial" panose="020B0604020202020204" pitchFamily="34" charset="0"/>
              <a:buChar char="•"/>
            </a:pPr>
            <a:r>
              <a:rPr lang="pt-PT"/>
              <a:t>Gestão de Catalogação</a:t>
            </a:r>
          </a:p>
          <a:p>
            <a:pPr marL="285750" indent="-285750">
              <a:buFont typeface="Arial" panose="020B0604020202020204" pitchFamily="34" charset="0"/>
              <a:buChar char="•"/>
            </a:pPr>
            <a:endParaRPr lang="pt-PT"/>
          </a:p>
          <a:p>
            <a:endParaRPr lang="pt-PT"/>
          </a:p>
        </p:txBody>
      </p:sp>
      <p:sp>
        <p:nvSpPr>
          <p:cNvPr id="12" name="Marcador de Posição da Data 4"/>
          <p:cNvSpPr txBox="1">
            <a:spLocks/>
          </p:cNvSpPr>
          <p:nvPr/>
        </p:nvSpPr>
        <p:spPr>
          <a:xfrm>
            <a:off x="350168" y="4840002"/>
            <a:ext cx="2133600" cy="273844"/>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DE1785-620F-4DE8-A7D0-6CC8413DFAC9}" type="datetime1">
              <a:rPr lang="pt-PT" sz="800" b="1" smtClean="0"/>
              <a:pPr/>
              <a:t>22/02/2021</a:t>
            </a:fld>
            <a:endParaRPr lang="pt-PT" sz="800" b="1"/>
          </a:p>
        </p:txBody>
      </p:sp>
      <p:sp>
        <p:nvSpPr>
          <p:cNvPr id="18" name="Marcador de Posição do Rodapé 6"/>
          <p:cNvSpPr txBox="1">
            <a:spLocks/>
          </p:cNvSpPr>
          <p:nvPr/>
        </p:nvSpPr>
        <p:spPr>
          <a:xfrm>
            <a:off x="3124200" y="4840002"/>
            <a:ext cx="2895600" cy="273844"/>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800" b="1"/>
              <a:t>POLITÉCNICO DE LEIRIA</a:t>
            </a:r>
          </a:p>
        </p:txBody>
      </p:sp>
      <p:sp>
        <p:nvSpPr>
          <p:cNvPr id="3" name="CaixaDeTexto 2">
            <a:extLst>
              <a:ext uri="{FF2B5EF4-FFF2-40B4-BE49-F238E27FC236}">
                <a16:creationId xmlns:a16="http://schemas.microsoft.com/office/drawing/2014/main" id="{48C2D8AB-3CF6-46DA-99FF-10310079BFE7}"/>
              </a:ext>
            </a:extLst>
          </p:cNvPr>
          <p:cNvSpPr txBox="1"/>
          <p:nvPr/>
        </p:nvSpPr>
        <p:spPr>
          <a:xfrm>
            <a:off x="8766085" y="4839526"/>
            <a:ext cx="360040" cy="274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800" b="1" i="0" u="none" strike="noStrike" kern="1200" cap="none" spc="0" normalizeH="0" baseline="0" noProof="0">
                <a:ln>
                  <a:noFill/>
                </a:ln>
                <a:solidFill>
                  <a:schemeClr val="bg1">
                    <a:lumMod val="50000"/>
                  </a:schemeClr>
                </a:solidFill>
                <a:effectLst/>
                <a:uLnTx/>
                <a:uFillTx/>
                <a:latin typeface="Calibri"/>
                <a:ea typeface="+mn-ea"/>
                <a:cs typeface="+mn-cs"/>
              </a:rPr>
              <a:t>1</a:t>
            </a:r>
          </a:p>
        </p:txBody>
      </p:sp>
      <p:pic>
        <p:nvPicPr>
          <p:cNvPr id="5" name="Imagem 4">
            <a:extLst>
              <a:ext uri="{FF2B5EF4-FFF2-40B4-BE49-F238E27FC236}">
                <a16:creationId xmlns:a16="http://schemas.microsoft.com/office/drawing/2014/main" id="{E5BB094D-990D-4EA1-8EA9-B78AAD538647}"/>
              </a:ext>
            </a:extLst>
          </p:cNvPr>
          <p:cNvPicPr>
            <a:picLocks noChangeAspect="1"/>
          </p:cNvPicPr>
          <p:nvPr/>
        </p:nvPicPr>
        <p:blipFill>
          <a:blip r:embed="rId3"/>
          <a:stretch>
            <a:fillRect/>
          </a:stretch>
        </p:blipFill>
        <p:spPr>
          <a:xfrm>
            <a:off x="6131392" y="395478"/>
            <a:ext cx="2632587" cy="4352544"/>
          </a:xfrm>
          <a:prstGeom prst="rect">
            <a:avLst/>
          </a:prstGeom>
        </p:spPr>
      </p:pic>
    </p:spTree>
    <p:extLst>
      <p:ext uri="{BB962C8B-B14F-4D97-AF65-F5344CB8AC3E}">
        <p14:creationId xmlns:p14="http://schemas.microsoft.com/office/powerpoint/2010/main" val="17880290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ângulo 16"/>
          <p:cNvSpPr/>
          <p:nvPr/>
        </p:nvSpPr>
        <p:spPr>
          <a:xfrm>
            <a:off x="-6749" y="-23598"/>
            <a:ext cx="9144000" cy="4840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ítulo 1"/>
          <p:cNvSpPr txBox="1">
            <a:spLocks/>
          </p:cNvSpPr>
          <p:nvPr/>
        </p:nvSpPr>
        <p:spPr>
          <a:xfrm>
            <a:off x="323528" y="357504"/>
            <a:ext cx="6838528" cy="433871"/>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3200" b="1">
                <a:solidFill>
                  <a:schemeClr val="tx1">
                    <a:lumMod val="95000"/>
                    <a:lumOff val="5000"/>
                  </a:schemeClr>
                </a:solidFill>
                <a:latin typeface="+mn-lt"/>
              </a:rPr>
              <a:t>Metodologia</a:t>
            </a:r>
          </a:p>
        </p:txBody>
      </p:sp>
      <p:cxnSp>
        <p:nvCxnSpPr>
          <p:cNvPr id="11" name="Conexão recta 10"/>
          <p:cNvCxnSpPr/>
          <p:nvPr/>
        </p:nvCxnSpPr>
        <p:spPr>
          <a:xfrm>
            <a:off x="428130" y="789552"/>
            <a:ext cx="5512022"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Título 1"/>
          <p:cNvSpPr txBox="1">
            <a:spLocks/>
          </p:cNvSpPr>
          <p:nvPr/>
        </p:nvSpPr>
        <p:spPr>
          <a:xfrm>
            <a:off x="323528" y="195487"/>
            <a:ext cx="6587616" cy="25232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1000" b="1">
                <a:solidFill>
                  <a:schemeClr val="tx1">
                    <a:lumMod val="95000"/>
                    <a:lumOff val="5000"/>
                  </a:schemeClr>
                </a:solidFill>
                <a:latin typeface="+mn-lt"/>
              </a:rPr>
              <a:t>SARAMAGO</a:t>
            </a:r>
            <a:endParaRPr lang="pt-PT" sz="1000">
              <a:solidFill>
                <a:schemeClr val="tx1">
                  <a:lumMod val="95000"/>
                  <a:lumOff val="5000"/>
                </a:schemeClr>
              </a:solidFill>
              <a:latin typeface="+mn-lt"/>
            </a:endParaRPr>
          </a:p>
          <a:p>
            <a:pPr algn="l"/>
            <a:endParaRPr lang="pt-PT" sz="1000" b="1">
              <a:solidFill>
                <a:schemeClr val="tx1">
                  <a:lumMod val="95000"/>
                  <a:lumOff val="5000"/>
                </a:schemeClr>
              </a:solidFill>
            </a:endParaRPr>
          </a:p>
        </p:txBody>
      </p:sp>
      <p:sp>
        <p:nvSpPr>
          <p:cNvPr id="12" name="Marcador de Posição da Data 4"/>
          <p:cNvSpPr txBox="1">
            <a:spLocks/>
          </p:cNvSpPr>
          <p:nvPr/>
        </p:nvSpPr>
        <p:spPr>
          <a:xfrm>
            <a:off x="350168" y="4840002"/>
            <a:ext cx="2133600" cy="273844"/>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DE1785-620F-4DE8-A7D0-6CC8413DFAC9}" type="datetime1">
              <a:rPr lang="pt-PT" sz="800" b="1" smtClean="0"/>
              <a:pPr/>
              <a:t>22/02/2021</a:t>
            </a:fld>
            <a:endParaRPr lang="pt-PT" sz="800" b="1"/>
          </a:p>
        </p:txBody>
      </p:sp>
      <p:sp>
        <p:nvSpPr>
          <p:cNvPr id="18" name="Marcador de Posição do Rodapé 6"/>
          <p:cNvSpPr txBox="1">
            <a:spLocks/>
          </p:cNvSpPr>
          <p:nvPr/>
        </p:nvSpPr>
        <p:spPr>
          <a:xfrm>
            <a:off x="3124200" y="4840002"/>
            <a:ext cx="2895600" cy="273844"/>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800" b="1"/>
              <a:t>POLITÉCNICO DE LEIRIA</a:t>
            </a:r>
          </a:p>
        </p:txBody>
      </p:sp>
      <p:sp>
        <p:nvSpPr>
          <p:cNvPr id="2" name="CaixaDeTexto 1">
            <a:extLst>
              <a:ext uri="{FF2B5EF4-FFF2-40B4-BE49-F238E27FC236}">
                <a16:creationId xmlns:a16="http://schemas.microsoft.com/office/drawing/2014/main" id="{FDFA8873-DF31-4558-B2EA-590FD128354B}"/>
              </a:ext>
            </a:extLst>
          </p:cNvPr>
          <p:cNvSpPr txBox="1"/>
          <p:nvPr/>
        </p:nvSpPr>
        <p:spPr>
          <a:xfrm>
            <a:off x="8766085" y="4839526"/>
            <a:ext cx="36004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800" b="1" i="0" u="none" strike="noStrike" kern="1200" cap="none" spc="0" normalizeH="0" baseline="0" noProof="0">
                <a:ln>
                  <a:noFill/>
                </a:ln>
                <a:solidFill>
                  <a:schemeClr val="bg1">
                    <a:lumMod val="50000"/>
                  </a:schemeClr>
                </a:solidFill>
                <a:effectLst/>
                <a:uLnTx/>
                <a:uFillTx/>
                <a:latin typeface="Calibri"/>
                <a:ea typeface="+mn-ea"/>
                <a:cs typeface="+mn-cs"/>
              </a:rPr>
              <a:t>9</a:t>
            </a:r>
          </a:p>
        </p:txBody>
      </p:sp>
      <p:sp>
        <p:nvSpPr>
          <p:cNvPr id="13" name="CaixaDeTexto 12">
            <a:extLst>
              <a:ext uri="{FF2B5EF4-FFF2-40B4-BE49-F238E27FC236}">
                <a16:creationId xmlns:a16="http://schemas.microsoft.com/office/drawing/2014/main" id="{E1E4671B-E1E4-8849-A6A8-642131B2911A}"/>
              </a:ext>
            </a:extLst>
          </p:cNvPr>
          <p:cNvSpPr txBox="1"/>
          <p:nvPr/>
        </p:nvSpPr>
        <p:spPr>
          <a:xfrm>
            <a:off x="428131" y="1131289"/>
            <a:ext cx="5512021" cy="2814617"/>
          </a:xfrm>
          <a:prstGeom prst="rect">
            <a:avLst/>
          </a:prstGeom>
          <a:noFill/>
        </p:spPr>
        <p:txBody>
          <a:bodyPr wrap="square" rtlCol="0">
            <a:spAutoFit/>
          </a:bodyPr>
          <a:lstStyle/>
          <a:p>
            <a:pPr>
              <a:lnSpc>
                <a:spcPct val="150000"/>
              </a:lnSpc>
              <a:buClr>
                <a:schemeClr val="tx1">
                  <a:lumMod val="95000"/>
                  <a:lumOff val="5000"/>
                </a:schemeClr>
              </a:buClr>
              <a:buSzPct val="84000"/>
            </a:pPr>
            <a:r>
              <a:rPr lang="pt-PT" sz="2000"/>
              <a:t>O nosso projeto utilizou as normas </a:t>
            </a:r>
            <a:r>
              <a:rPr lang="pt-PT" sz="2000" i="1"/>
              <a:t>standard</a:t>
            </a:r>
            <a:r>
              <a:rPr lang="pt-PT" sz="2000"/>
              <a:t> da metodologia ágil </a:t>
            </a:r>
            <a:r>
              <a:rPr lang="pt-PT" sz="2000" i="1"/>
              <a:t>Scrum.</a:t>
            </a:r>
          </a:p>
          <a:p>
            <a:pPr>
              <a:lnSpc>
                <a:spcPct val="150000"/>
              </a:lnSpc>
              <a:buClr>
                <a:schemeClr val="tx1">
                  <a:lumMod val="95000"/>
                  <a:lumOff val="5000"/>
                </a:schemeClr>
              </a:buClr>
              <a:buSzPct val="84000"/>
            </a:pPr>
            <a:r>
              <a:rPr lang="pt-PT" sz="2000"/>
              <a:t>E esse planeamento foi dividido em 4 </a:t>
            </a:r>
            <a:r>
              <a:rPr lang="pt-PT" sz="2000" i="1"/>
              <a:t>Sprints</a:t>
            </a:r>
            <a:r>
              <a:rPr lang="pt-PT" sz="2000"/>
              <a:t> cujas foram acompanhadas com reuniões diárias a uma determinada hora conforme as disponíbilidades de cada um.</a:t>
            </a:r>
            <a:endParaRPr lang="pt-PT" sz="2000" i="1"/>
          </a:p>
        </p:txBody>
      </p:sp>
      <p:pic>
        <p:nvPicPr>
          <p:cNvPr id="4" name="Picture 3">
            <a:extLst>
              <a:ext uri="{FF2B5EF4-FFF2-40B4-BE49-F238E27FC236}">
                <a16:creationId xmlns:a16="http://schemas.microsoft.com/office/drawing/2014/main" id="{E4A4533E-91DB-4F15-AEC4-B4EB6859A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2889300"/>
            <a:ext cx="3734698" cy="1927104"/>
          </a:xfrm>
          <a:prstGeom prst="rect">
            <a:avLst/>
          </a:prstGeom>
        </p:spPr>
      </p:pic>
    </p:spTree>
    <p:extLst>
      <p:ext uri="{BB962C8B-B14F-4D97-AF65-F5344CB8AC3E}">
        <p14:creationId xmlns:p14="http://schemas.microsoft.com/office/powerpoint/2010/main" val="37045021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ângulo 16"/>
          <p:cNvSpPr/>
          <p:nvPr/>
        </p:nvSpPr>
        <p:spPr>
          <a:xfrm>
            <a:off x="-6749" y="-23598"/>
            <a:ext cx="9144000" cy="4840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ítulo 1"/>
          <p:cNvSpPr txBox="1">
            <a:spLocks/>
          </p:cNvSpPr>
          <p:nvPr/>
        </p:nvSpPr>
        <p:spPr>
          <a:xfrm>
            <a:off x="323528" y="357504"/>
            <a:ext cx="6838528" cy="433871"/>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3200" b="1">
                <a:solidFill>
                  <a:schemeClr val="tx1">
                    <a:lumMod val="95000"/>
                    <a:lumOff val="5000"/>
                  </a:schemeClr>
                </a:solidFill>
                <a:latin typeface="+mn-lt"/>
              </a:rPr>
              <a:t>Distribuição de tarefas</a:t>
            </a:r>
          </a:p>
        </p:txBody>
      </p:sp>
      <p:cxnSp>
        <p:nvCxnSpPr>
          <p:cNvPr id="11" name="Conexão recta 10"/>
          <p:cNvCxnSpPr/>
          <p:nvPr/>
        </p:nvCxnSpPr>
        <p:spPr>
          <a:xfrm>
            <a:off x="428130" y="789552"/>
            <a:ext cx="5512022"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Título 1"/>
          <p:cNvSpPr txBox="1">
            <a:spLocks/>
          </p:cNvSpPr>
          <p:nvPr/>
        </p:nvSpPr>
        <p:spPr>
          <a:xfrm>
            <a:off x="323528" y="195487"/>
            <a:ext cx="6587616" cy="25232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sz="1000" b="1">
                <a:solidFill>
                  <a:schemeClr val="tx1">
                    <a:lumMod val="95000"/>
                    <a:lumOff val="5000"/>
                  </a:schemeClr>
                </a:solidFill>
                <a:latin typeface="+mn-lt"/>
              </a:rPr>
              <a:t>SARAMAGO</a:t>
            </a:r>
            <a:endParaRPr lang="pt-PT" sz="1000">
              <a:solidFill>
                <a:schemeClr val="tx1">
                  <a:lumMod val="95000"/>
                  <a:lumOff val="5000"/>
                </a:schemeClr>
              </a:solidFill>
              <a:latin typeface="+mn-lt"/>
            </a:endParaRPr>
          </a:p>
          <a:p>
            <a:pPr algn="l"/>
            <a:endParaRPr lang="pt-PT" sz="1000" b="1">
              <a:solidFill>
                <a:schemeClr val="tx1">
                  <a:lumMod val="95000"/>
                  <a:lumOff val="5000"/>
                </a:schemeClr>
              </a:solidFill>
            </a:endParaRPr>
          </a:p>
        </p:txBody>
      </p:sp>
      <p:sp>
        <p:nvSpPr>
          <p:cNvPr id="12" name="Marcador de Posição da Data 4"/>
          <p:cNvSpPr txBox="1">
            <a:spLocks/>
          </p:cNvSpPr>
          <p:nvPr/>
        </p:nvSpPr>
        <p:spPr>
          <a:xfrm>
            <a:off x="350168" y="4840002"/>
            <a:ext cx="2133600" cy="273844"/>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DE1785-620F-4DE8-A7D0-6CC8413DFAC9}" type="datetime1">
              <a:rPr lang="pt-PT" sz="800" b="1" smtClean="0"/>
              <a:pPr/>
              <a:t>22/02/2021</a:t>
            </a:fld>
            <a:endParaRPr lang="pt-PT" sz="800" b="1"/>
          </a:p>
        </p:txBody>
      </p:sp>
      <p:sp>
        <p:nvSpPr>
          <p:cNvPr id="18" name="Marcador de Posição do Rodapé 6"/>
          <p:cNvSpPr txBox="1">
            <a:spLocks/>
          </p:cNvSpPr>
          <p:nvPr/>
        </p:nvSpPr>
        <p:spPr>
          <a:xfrm>
            <a:off x="3124200" y="4840002"/>
            <a:ext cx="2895600" cy="273844"/>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800" b="1"/>
              <a:t>POLITÉCNICO DE LEIRIA</a:t>
            </a:r>
          </a:p>
        </p:txBody>
      </p:sp>
      <p:sp>
        <p:nvSpPr>
          <p:cNvPr id="2" name="CaixaDeTexto 1">
            <a:extLst>
              <a:ext uri="{FF2B5EF4-FFF2-40B4-BE49-F238E27FC236}">
                <a16:creationId xmlns:a16="http://schemas.microsoft.com/office/drawing/2014/main" id="{FDFA8873-DF31-4558-B2EA-590FD128354B}"/>
              </a:ext>
            </a:extLst>
          </p:cNvPr>
          <p:cNvSpPr txBox="1"/>
          <p:nvPr/>
        </p:nvSpPr>
        <p:spPr>
          <a:xfrm>
            <a:off x="8766085" y="4839526"/>
            <a:ext cx="36004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800" b="1" i="0" u="none" strike="noStrike" kern="1200" cap="none" spc="0" normalizeH="0" baseline="0" noProof="0">
                <a:ln>
                  <a:noFill/>
                </a:ln>
                <a:solidFill>
                  <a:schemeClr val="bg1">
                    <a:lumMod val="50000"/>
                  </a:schemeClr>
                </a:solidFill>
                <a:effectLst/>
                <a:uLnTx/>
                <a:uFillTx/>
                <a:latin typeface="Calibri"/>
                <a:ea typeface="+mn-ea"/>
                <a:cs typeface="+mn-cs"/>
              </a:rPr>
              <a:t>9</a:t>
            </a:r>
          </a:p>
        </p:txBody>
      </p:sp>
      <p:sp>
        <p:nvSpPr>
          <p:cNvPr id="13" name="CaixaDeTexto 12">
            <a:extLst>
              <a:ext uri="{FF2B5EF4-FFF2-40B4-BE49-F238E27FC236}">
                <a16:creationId xmlns:a16="http://schemas.microsoft.com/office/drawing/2014/main" id="{E1E4671B-E1E4-8849-A6A8-642131B2911A}"/>
              </a:ext>
            </a:extLst>
          </p:cNvPr>
          <p:cNvSpPr txBox="1"/>
          <p:nvPr/>
        </p:nvSpPr>
        <p:spPr>
          <a:xfrm>
            <a:off x="428131" y="1131289"/>
            <a:ext cx="5512021" cy="3290581"/>
          </a:xfrm>
          <a:prstGeom prst="rect">
            <a:avLst/>
          </a:prstGeom>
          <a:noFill/>
        </p:spPr>
        <p:txBody>
          <a:bodyPr wrap="square" lIns="91440" tIns="45720" rIns="91440" bIns="45720" rtlCol="0" anchor="t">
            <a:spAutoFit/>
          </a:bodyPr>
          <a:lstStyle/>
          <a:p>
            <a:pPr marL="285750" indent="-285750">
              <a:lnSpc>
                <a:spcPct val="150000"/>
              </a:lnSpc>
              <a:buClr>
                <a:schemeClr val="tx1">
                  <a:lumMod val="95000"/>
                  <a:lumOff val="5000"/>
                </a:schemeClr>
              </a:buClr>
              <a:buSzPct val="84000"/>
              <a:buFontTx/>
              <a:buChar char="-"/>
            </a:pPr>
            <a:r>
              <a:rPr lang="pt-PT" sz="1400" i="1"/>
              <a:t>Web Back-Office – </a:t>
            </a:r>
            <a:r>
              <a:rPr lang="pt-PT" sz="1400"/>
              <a:t>André Machado, Gonçalo Rocha, Rui Pereira</a:t>
            </a:r>
            <a:endParaRPr lang="pt-PT" sz="1400" i="1"/>
          </a:p>
          <a:p>
            <a:pPr marL="285750" indent="-285750">
              <a:lnSpc>
                <a:spcPct val="150000"/>
              </a:lnSpc>
              <a:buClr>
                <a:schemeClr val="tx1">
                  <a:lumMod val="95000"/>
                  <a:lumOff val="5000"/>
                </a:schemeClr>
              </a:buClr>
              <a:buSzPct val="84000"/>
              <a:buFontTx/>
              <a:buChar char="-"/>
            </a:pPr>
            <a:r>
              <a:rPr lang="pt-PT" sz="1400" i="1"/>
              <a:t>Web Front-Office – </a:t>
            </a:r>
            <a:r>
              <a:rPr lang="pt-PT" sz="1400"/>
              <a:t>Rui Pereira</a:t>
            </a:r>
            <a:endParaRPr lang="pt-PT" sz="1400" i="1"/>
          </a:p>
          <a:p>
            <a:pPr marL="285750" indent="-285750">
              <a:lnSpc>
                <a:spcPct val="150000"/>
              </a:lnSpc>
              <a:buClr>
                <a:schemeClr val="tx1">
                  <a:lumMod val="95000"/>
                  <a:lumOff val="5000"/>
                </a:schemeClr>
              </a:buClr>
              <a:buSzPct val="84000"/>
              <a:buFontTx/>
              <a:buChar char="-"/>
            </a:pPr>
            <a:r>
              <a:rPr lang="pt-PT" sz="1400" i="1"/>
              <a:t>Android App –</a:t>
            </a:r>
            <a:r>
              <a:rPr lang="pt-PT" sz="1400"/>
              <a:t> André Machado, Rui Pereira,</a:t>
            </a:r>
            <a:endParaRPr lang="pt-PT" sz="1400" i="1"/>
          </a:p>
          <a:p>
            <a:pPr marL="285750" indent="-285750">
              <a:lnSpc>
                <a:spcPct val="150000"/>
              </a:lnSpc>
              <a:buClr>
                <a:schemeClr val="tx1">
                  <a:lumMod val="95000"/>
                  <a:lumOff val="5000"/>
                </a:schemeClr>
              </a:buClr>
              <a:buSzPct val="84000"/>
              <a:buFontTx/>
              <a:buChar char="-"/>
            </a:pPr>
            <a:r>
              <a:rPr lang="pt-PT" sz="1400" i="1"/>
              <a:t>API REST  - </a:t>
            </a:r>
            <a:r>
              <a:rPr lang="pt-PT" sz="1400"/>
              <a:t>André Machado, Gonçalo Rocha</a:t>
            </a:r>
          </a:p>
          <a:p>
            <a:pPr marL="285750" indent="-285750">
              <a:lnSpc>
                <a:spcPct val="150000"/>
              </a:lnSpc>
              <a:buClr>
                <a:schemeClr val="tx1">
                  <a:lumMod val="95000"/>
                  <a:lumOff val="5000"/>
                </a:schemeClr>
              </a:buClr>
              <a:buSzPct val="84000"/>
              <a:buFontTx/>
              <a:buChar char="-"/>
            </a:pPr>
            <a:r>
              <a:rPr lang="pt-PT" sz="1400"/>
              <a:t>Desenho da BD – Gonçalo Rocha, André Machado</a:t>
            </a:r>
            <a:endParaRPr lang="pt-PT" sz="1400">
              <a:cs typeface="Calibri"/>
            </a:endParaRPr>
          </a:p>
          <a:p>
            <a:pPr marL="285750" indent="-285750">
              <a:lnSpc>
                <a:spcPct val="150000"/>
              </a:lnSpc>
              <a:buClr>
                <a:schemeClr val="tx1">
                  <a:lumMod val="95000"/>
                  <a:lumOff val="5000"/>
                </a:schemeClr>
              </a:buClr>
              <a:buSzPct val="84000"/>
              <a:buFontTx/>
              <a:buChar char="-"/>
            </a:pPr>
            <a:r>
              <a:rPr lang="pt-PT" sz="1400"/>
              <a:t>Criação e gestão da BD – Rui Pereira</a:t>
            </a:r>
          </a:p>
          <a:p>
            <a:pPr marL="285750" indent="-285750">
              <a:lnSpc>
                <a:spcPct val="150000"/>
              </a:lnSpc>
              <a:buClr>
                <a:schemeClr val="tx1">
                  <a:lumMod val="95000"/>
                  <a:lumOff val="5000"/>
                </a:schemeClr>
              </a:buClr>
              <a:buSzPct val="84000"/>
              <a:buFontTx/>
              <a:buChar char="-"/>
            </a:pPr>
            <a:r>
              <a:rPr lang="pt-PT" sz="1400"/>
              <a:t>Inserções de dados por definição da BD – Gonçalo Rocha</a:t>
            </a:r>
          </a:p>
          <a:p>
            <a:pPr marL="285750" indent="-285750">
              <a:lnSpc>
                <a:spcPct val="150000"/>
              </a:lnSpc>
              <a:buClr>
                <a:schemeClr val="tx1">
                  <a:lumMod val="95000"/>
                  <a:lumOff val="5000"/>
                </a:schemeClr>
              </a:buClr>
              <a:buSzPct val="84000"/>
              <a:buFontTx/>
              <a:buChar char="-"/>
            </a:pPr>
            <a:r>
              <a:rPr lang="pt-PT" sz="1400"/>
              <a:t>Testes – André Machado, Gonçalo Rocha, Rui Pereira</a:t>
            </a:r>
          </a:p>
          <a:p>
            <a:pPr marL="285750" indent="-285750">
              <a:lnSpc>
                <a:spcPct val="150000"/>
              </a:lnSpc>
              <a:buClr>
                <a:schemeClr val="tx1">
                  <a:lumMod val="95000"/>
                  <a:lumOff val="5000"/>
                </a:schemeClr>
              </a:buClr>
              <a:buSzPct val="84000"/>
              <a:buFontTx/>
              <a:buChar char="-"/>
            </a:pPr>
            <a:r>
              <a:rPr lang="pt-PT" sz="1400"/>
              <a:t>Documentação de planeamento – Gonçalo Rocha, André Machado</a:t>
            </a:r>
          </a:p>
          <a:p>
            <a:pPr marL="285750" indent="-285750">
              <a:lnSpc>
                <a:spcPct val="150000"/>
              </a:lnSpc>
              <a:buClr>
                <a:schemeClr val="tx1">
                  <a:lumMod val="95000"/>
                  <a:lumOff val="5000"/>
                </a:schemeClr>
              </a:buClr>
              <a:buSzPct val="84000"/>
              <a:buFontTx/>
              <a:buChar char="-"/>
            </a:pPr>
            <a:r>
              <a:rPr lang="pt-PT" sz="1400"/>
              <a:t>Relatório final – Gonçalo Rocha, Rui Pereira, André Machado</a:t>
            </a:r>
            <a:endParaRPr lang="pt-PT" sz="1400">
              <a:cs typeface="Calibri"/>
            </a:endParaRPr>
          </a:p>
        </p:txBody>
      </p:sp>
      <p:pic>
        <p:nvPicPr>
          <p:cNvPr id="4" name="Picture 3" descr="A picture containing text, sign, outdoor&#10;&#10;Description automatically generated">
            <a:extLst>
              <a:ext uri="{FF2B5EF4-FFF2-40B4-BE49-F238E27FC236}">
                <a16:creationId xmlns:a16="http://schemas.microsoft.com/office/drawing/2014/main" id="{7A04128C-E105-4DD9-B9E4-454DF2139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1588447"/>
            <a:ext cx="2376264" cy="2376264"/>
          </a:xfrm>
          <a:prstGeom prst="rect">
            <a:avLst/>
          </a:prstGeom>
        </p:spPr>
      </p:pic>
    </p:spTree>
    <p:extLst>
      <p:ext uri="{BB962C8B-B14F-4D97-AF65-F5344CB8AC3E}">
        <p14:creationId xmlns:p14="http://schemas.microsoft.com/office/powerpoint/2010/main" val="36561279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elo de apresentaçã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12</Slides>
  <Notes>11</Notes>
  <HiddenSlides>0</HiddenSlide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Tema do Office</vt:lpstr>
      <vt:lpstr>Modelo de apresentação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IPLeiria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ADICIONAR TÍTULO</dc:title>
  <dc:creator>admin</dc:creator>
  <cp:revision>1</cp:revision>
  <dcterms:created xsi:type="dcterms:W3CDTF">2016-11-22T14:19:58Z</dcterms:created>
  <dcterms:modified xsi:type="dcterms:W3CDTF">2021-02-22T09:35:22Z</dcterms:modified>
</cp:coreProperties>
</file>