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6727" autoAdjust="0"/>
  </p:normalViewPr>
  <p:slideViewPr>
    <p:cSldViewPr snapToGrid="0">
      <p:cViewPr varScale="1">
        <p:scale>
          <a:sx n="110" d="100"/>
          <a:sy n="110" d="100"/>
        </p:scale>
        <p:origin x="82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8EB0C-59E7-4923-9919-3543B15E7FC4}" type="datetimeFigureOut">
              <a:rPr lang="pt-PT" smtClean="0"/>
              <a:t>04/11/2020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07D33-E735-4576-BE11-2D65C320F3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531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C7662-F9B6-4FFB-A9EC-06290B26A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1A21FE-EBF0-4EBA-B679-24D46CBC8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27B7E1-9031-4FF6-9E16-BBAB7286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04/11/2020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7490BCF-9296-4456-B90B-2B279232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7006BF-13EE-43E4-A8D1-3047FBBC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886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EEAB9-CA8F-4E61-9D23-E9093901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D272E5E-4F41-4564-946A-7C2C7D27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AB50DF-4B55-47DE-82A6-3037BD17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04/11/2020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E81FCF-E681-42DB-A78D-A90E6396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14F76D-2728-4842-AF4B-3DBEBC0F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372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21F57D-C0E1-4958-9048-C019FC3FD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8CF119B-8D5B-4FA8-B4FE-700136615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D24E0C-D320-4528-9582-378AB4B8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04/11/2020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0D29D1D-79E3-494A-BC28-072F53AC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C9ADD1-60C2-4F5B-A8C1-F401DD71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795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13C63-11BF-451C-9A13-C492C378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DBC645-7FE8-4E00-8593-E23F3D497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61424C-5A71-481E-B598-BC774B4D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04/11/2020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DA742D-CE1A-4214-89A7-F4D434BC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DAEB998-ED3B-4D96-976E-99B0E8F2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083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B5CCD-38A8-426E-B8B3-19813881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A2B46E8-8302-4B41-B29E-23278DE99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D7ED03-E6FB-4326-BB72-CFD1F82A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04/11/2020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596E786-244A-496B-BA44-D91526C9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B60606-3A1D-462A-8D17-6ECC5F93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639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7CFEE-9CC3-4A79-9E90-9C927142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615BAA-ED94-4E5A-881B-44D7493EB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89A4BDC-0DD9-4938-8D63-C31C52576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A8FF73F-1C54-478F-8661-A2B6F5BD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04/11/2020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3F81FB7-E848-4AB2-8E33-9C506D56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67ACB86-C13C-456C-B4FC-9F3A44A0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445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C3C16-7BF0-47CB-8775-966DB3EA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6811D40-815C-4D21-A7A5-386A3D466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ECD3494-A553-4916-9E86-7BC7673CF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793335A-B311-472F-AC1B-DDBFDBABB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2949CBB-0FA3-4E76-A307-796BE0F71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E56C270-2FC9-4BE6-9B3C-6939D5EE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04/11/2020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2EFC993-C038-4939-A0CF-42449272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1DD45FC-9460-4B8A-847B-443BEADD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375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6D77F-41C2-4E6A-B6C2-9B5AD437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547FF5E-1A57-46E5-A81A-DE0B8D28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04/11/2020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AA41592-C228-44DD-9BA4-9A13DD7A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BBC064A-448F-49ED-8973-D231EC9A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750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891680D-5AA6-4623-93F5-85F6F012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04/11/2020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4111A36-11AA-4068-95E0-60F1BD1C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9728C06-BE4C-415F-8138-8E7E39B0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042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C0BD-95A5-4A69-9E48-BCFCE372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61A0E9-7D27-4324-8723-9C0F80E4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9B65337-FC3B-4B69-8B86-789BCC13E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07093D4-EA3B-43BF-89B9-20510C4F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04/11/2020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3D0C3FB-BA7D-4801-AB8C-111B3590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8E4E7F3-373B-4D18-B1CD-E77FAC43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664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30D5D-D9B1-420A-BD41-392222F0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E44EDDF-8D3D-40E6-BD5B-57AC3C6A9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32AB031-0DBE-4D13-9031-EC0075748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6C4AB0F-13B3-4EAA-97C7-085A9BD9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AA5E-A8A4-4EB3-868D-803B30303312}" type="datetimeFigureOut">
              <a:rPr lang="pt-PT" smtClean="0"/>
              <a:t>04/11/2020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406570F-87E2-445D-8166-6C955E86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66D17C-F2B3-4D78-9592-28B975C5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934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485705C-0C7E-41D7-A5CD-ED7C3D43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E9E04F-D3CC-4AF8-9881-FF0F9D4C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E4F25C5-3633-4474-BE62-E6780EAD0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AA5E-A8A4-4EB3-868D-803B30303312}" type="datetimeFigureOut">
              <a:rPr lang="pt-PT" smtClean="0"/>
              <a:t>04/11/2020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575973F-986C-48BA-A15B-922C58343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20869FF-A22A-44EA-9563-A1466A40B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2B18B-6257-4D41-99B2-68250DACCDA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036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1DC14F7C-9DE1-4093-9EA8-D69945179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8" y="0"/>
            <a:ext cx="10731345" cy="6858000"/>
          </a:xfrm>
          <a:prstGeom prst="rect">
            <a:avLst/>
          </a:prstGeom>
        </p:spPr>
      </p:pic>
      <p:pic>
        <p:nvPicPr>
          <p:cNvPr id="33" name="Imagem 32" descr="Uma imagem com relógio, desenho&#10;&#10;Descrição gerada automaticamente">
            <a:extLst>
              <a:ext uri="{FF2B5EF4-FFF2-40B4-BE49-F238E27FC236}">
                <a16:creationId xmlns:a16="http://schemas.microsoft.com/office/drawing/2014/main" id="{93D61F66-01ED-4DE9-A25B-BFDEEABCE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692" y="5288836"/>
            <a:ext cx="4119086" cy="759131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AF0A0757-0B2E-4F53-8DAE-F2018E0AEE21}"/>
              </a:ext>
            </a:extLst>
          </p:cNvPr>
          <p:cNvSpPr txBox="1"/>
          <p:nvPr/>
        </p:nvSpPr>
        <p:spPr>
          <a:xfrm>
            <a:off x="936722" y="2388967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André Machado – 2180622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Gonçalo Rocha   – 2180659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0CBA1EFD-1EDD-456A-A4CF-532513F05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557" y="0"/>
            <a:ext cx="1402443" cy="431521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3B0BDE15-E2F2-4D93-BFBD-98CC6B0153AE}"/>
              </a:ext>
            </a:extLst>
          </p:cNvPr>
          <p:cNvSpPr txBox="1"/>
          <p:nvPr/>
        </p:nvSpPr>
        <p:spPr>
          <a:xfrm>
            <a:off x="936722" y="3035298"/>
            <a:ext cx="3487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Curso Técnico Superior Profissional em Programação de Sistemas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763387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</Words>
  <Application>Microsoft Office PowerPoint</Application>
  <PresentationFormat>Ecrã Panorâmico</PresentationFormat>
  <Paragraphs>3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Filipe Andrade Machado</dc:creator>
  <cp:lastModifiedBy>André Filipe Andrade Machado</cp:lastModifiedBy>
  <cp:revision>5</cp:revision>
  <dcterms:created xsi:type="dcterms:W3CDTF">2020-11-04T23:00:48Z</dcterms:created>
  <dcterms:modified xsi:type="dcterms:W3CDTF">2020-11-04T23:45:00Z</dcterms:modified>
</cp:coreProperties>
</file>