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é Filipe Andrade Machado" initials="AFAM" lastIdx="1" clrIdx="0">
    <p:extLst>
      <p:ext uri="{19B8F6BF-5375-455C-9EA6-DF929625EA0E}">
        <p15:presenceInfo xmlns:p15="http://schemas.microsoft.com/office/powerpoint/2012/main" userId="S::2180622@my.ipleiria.pt::97ccd917-5980-497a-be8b-f510e2c7b4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6727" autoAdjust="0"/>
  </p:normalViewPr>
  <p:slideViewPr>
    <p:cSldViewPr snapToGrid="0">
      <p:cViewPr varScale="1">
        <p:scale>
          <a:sx n="110" d="100"/>
          <a:sy n="110" d="100"/>
        </p:scale>
        <p:origin x="82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8EB0C-59E7-4923-9919-3543B15E7FC4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07D33-E735-4576-BE11-2D65C320F3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5314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07D33-E735-4576-BE11-2D65C320F39B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175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C7662-F9B6-4FFB-A9EC-06290B26A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1A21FE-EBF0-4EBA-B679-24D46CBC8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327B7E1-9031-4FF6-9E16-BBAB7286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7490BCF-9296-4456-B90B-2B279232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E7006BF-13EE-43E4-A8D1-3047FBBC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886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EEAB9-CA8F-4E61-9D23-E9093901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D272E5E-4F41-4564-946A-7C2C7D273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EAB50DF-4B55-47DE-82A6-3037BD17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8E81FCF-E681-42DB-A78D-A90E6396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D14F76D-2728-4842-AF4B-3DBEBC0F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372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21F57D-C0E1-4958-9048-C019FC3FD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8CF119B-8D5B-4FA8-B4FE-700136615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DD24E0C-D320-4528-9582-378AB4B8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0D29D1D-79E3-494A-BC28-072F53AC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5C9ADD1-60C2-4F5B-A8C1-F401DD71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795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13C63-11BF-451C-9A13-C492C378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DBC645-7FE8-4E00-8593-E23F3D497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61424C-5A71-481E-B598-BC774B4D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DA742D-CE1A-4214-89A7-F4D434BC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DAEB998-ED3B-4D96-976E-99B0E8F2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083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B5CCD-38A8-426E-B8B3-19813881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A2B46E8-8302-4B41-B29E-23278DE99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FD7ED03-E6FB-4326-BB72-CFD1F82A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596E786-244A-496B-BA44-D91526C9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B60606-3A1D-462A-8D17-6ECC5F93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639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7CFEE-9CC3-4A79-9E90-9C927142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615BAA-ED94-4E5A-881B-44D7493EB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89A4BDC-0DD9-4938-8D63-C31C52576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A8FF73F-1C54-478F-8661-A2B6F5BD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3F81FB7-E848-4AB2-8E33-9C506D56E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67ACB86-C13C-456C-B4FC-9F3A44A0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445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C3C16-7BF0-47CB-8775-966DB3EA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6811D40-815C-4D21-A7A5-386A3D466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ECD3494-A553-4916-9E86-7BC7673CF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793335A-B311-472F-AC1B-DDBFDBABB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2949CBB-0FA3-4E76-A307-796BE0F71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E56C270-2FC9-4BE6-9B3C-6939D5EE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2EFC993-C038-4939-A0CF-42449272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1DD45FC-9460-4B8A-847B-443BEADD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375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6D77F-41C2-4E6A-B6C2-9B5AD437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547FF5E-1A57-46E5-A81A-DE0B8D28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AA41592-C228-44DD-9BA4-9A13DD7A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BBC064A-448F-49ED-8973-D231EC9A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750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891680D-5AA6-4623-93F5-85F6F012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4111A36-11AA-4068-95E0-60F1BD1C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9728C06-BE4C-415F-8138-8E7E39B0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042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FC0BD-95A5-4A69-9E48-BCFCE372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61A0E9-7D27-4324-8723-9C0F80E43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9B65337-FC3B-4B69-8B86-789BCC13E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07093D4-EA3B-43BF-89B9-20510C4F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3D0C3FB-BA7D-4801-AB8C-111B3590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8E4E7F3-373B-4D18-B1CD-E77FAC43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664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30D5D-D9B1-420A-BD41-392222F03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E44EDDF-8D3D-40E6-BD5B-57AC3C6A9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32AB031-0DBE-4D13-9031-EC0075748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6C4AB0F-13B3-4EAA-97C7-085A9BD9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406570F-87E2-445D-8166-6C955E86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066D17C-F2B3-4D78-9592-28B975C5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934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485705C-0C7E-41D7-A5CD-ED7C3D43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4E9E04F-D3CC-4AF8-9881-FF0F9D4C9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E4F25C5-3633-4474-BE62-E6780EAD0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FAA5E-A8A4-4EB3-868D-803B30303312}" type="datetimeFigureOut">
              <a:rPr lang="pt-PT" smtClean="0"/>
              <a:t>06/11/2020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575973F-986C-48BA-A15B-922C58343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20869FF-A22A-44EA-9563-A1466A40B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036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1DC14F7C-9DE1-4093-9EA8-D69945179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8" y="87090"/>
            <a:ext cx="10731345" cy="6858000"/>
          </a:xfrm>
          <a:prstGeom prst="rect">
            <a:avLst/>
          </a:prstGeom>
        </p:spPr>
      </p:pic>
      <p:pic>
        <p:nvPicPr>
          <p:cNvPr id="33" name="Imagem 32" descr="Uma imagem com relógio, desenho&#10;&#10;Descrição gerada automaticamente">
            <a:extLst>
              <a:ext uri="{FF2B5EF4-FFF2-40B4-BE49-F238E27FC236}">
                <a16:creationId xmlns:a16="http://schemas.microsoft.com/office/drawing/2014/main" id="{93D61F66-01ED-4DE9-A25B-BFDEEABCE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692" y="5288836"/>
            <a:ext cx="4119086" cy="759131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AF0A0757-0B2E-4F53-8DAE-F2018E0AEE21}"/>
              </a:ext>
            </a:extLst>
          </p:cNvPr>
          <p:cNvSpPr txBox="1"/>
          <p:nvPr/>
        </p:nvSpPr>
        <p:spPr>
          <a:xfrm>
            <a:off x="936722" y="1194484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André Machado – 2180622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Gonçalo Rocha   – 2180659</a:t>
            </a: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0CBA1EFD-1EDD-456A-A4CF-532513F05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557" y="0"/>
            <a:ext cx="1402443" cy="431521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3B0BDE15-E2F2-4D93-BFBD-98CC6B0153AE}"/>
              </a:ext>
            </a:extLst>
          </p:cNvPr>
          <p:cNvSpPr txBox="1"/>
          <p:nvPr/>
        </p:nvSpPr>
        <p:spPr>
          <a:xfrm>
            <a:off x="4441371" y="1194484"/>
            <a:ext cx="7642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Curso Técnico Superior Profissional em Programação de Sistemas de Informação</a:t>
            </a:r>
          </a:p>
          <a:p>
            <a:endParaRPr lang="pt-PT" dirty="0"/>
          </a:p>
          <a:p>
            <a:r>
              <a:rPr lang="pt-BR" b="0" i="0" dirty="0">
                <a:solidFill>
                  <a:srgbClr val="212529"/>
                </a:solidFill>
                <a:effectLst/>
                <a:latin typeface="-apple-system"/>
              </a:rPr>
              <a:t>Acesso Móvel a Sistemas de Informação</a:t>
            </a:r>
          </a:p>
        </p:txBody>
      </p:sp>
    </p:spTree>
    <p:extLst>
      <p:ext uri="{BB962C8B-B14F-4D97-AF65-F5344CB8AC3E}">
        <p14:creationId xmlns:p14="http://schemas.microsoft.com/office/powerpoint/2010/main" val="763387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557655B1-CAEF-44A7-B9AD-675391B9B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8800"/>
            <a:ext cx="2446511" cy="43513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5FF972A4-9F85-4E37-88EF-B2E3E2D28F7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/>
              <a:t>Mockups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D8FD671-9EA8-4D38-B213-8928FBC06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743" y="1828800"/>
            <a:ext cx="2446513" cy="43513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E6CF046-4099-4E93-BF83-616D2CB32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7289" y="1828800"/>
            <a:ext cx="2446512" cy="43513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CE1D329-CD3A-4D98-85F6-9559987F6AE7}"/>
              </a:ext>
            </a:extLst>
          </p:cNvPr>
          <p:cNvSpPr txBox="1"/>
          <p:nvPr/>
        </p:nvSpPr>
        <p:spPr>
          <a:xfrm>
            <a:off x="4333737" y="1459468"/>
            <a:ext cx="352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Reservas de Exemplares do Leitor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1513D81-6D04-44FF-9628-BEF147CB9A60}"/>
              </a:ext>
            </a:extLst>
          </p:cNvPr>
          <p:cNvSpPr txBox="1"/>
          <p:nvPr/>
        </p:nvSpPr>
        <p:spPr>
          <a:xfrm>
            <a:off x="838195" y="1459468"/>
            <a:ext cx="244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Empréstimos do Leitor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D433E4B-5B56-4C79-85F5-81B909934C69}"/>
              </a:ext>
            </a:extLst>
          </p:cNvPr>
          <p:cNvSpPr txBox="1"/>
          <p:nvPr/>
        </p:nvSpPr>
        <p:spPr>
          <a:xfrm>
            <a:off x="8121913" y="1459468"/>
            <a:ext cx="401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Reservas Reprográficas do Leitor</a:t>
            </a:r>
          </a:p>
        </p:txBody>
      </p:sp>
    </p:spTree>
    <p:extLst>
      <p:ext uri="{BB962C8B-B14F-4D97-AF65-F5344CB8AC3E}">
        <p14:creationId xmlns:p14="http://schemas.microsoft.com/office/powerpoint/2010/main" val="1693518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48FB4D66-8EDA-451B-9773-7E20C2C6D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8800"/>
            <a:ext cx="2446511" cy="43513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D99093A-46A8-4CA3-B439-A3B0BB14DC93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/>
              <a:t>Mockups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E846B59-EA4D-4235-811D-4F442F8A9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744" y="1828799"/>
            <a:ext cx="2446512" cy="43513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FAFEB33-5B25-4F9B-9188-80CAF9CF2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7288" y="1828799"/>
            <a:ext cx="2446512" cy="43513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49AECFF-FAD6-4BF2-8820-7925A4D8DADC}"/>
              </a:ext>
            </a:extLst>
          </p:cNvPr>
          <p:cNvSpPr txBox="1"/>
          <p:nvPr/>
        </p:nvSpPr>
        <p:spPr>
          <a:xfrm>
            <a:off x="838200" y="1459467"/>
            <a:ext cx="244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Editar a Ficha do Leitor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AE7B4DE-5A31-42CD-ACF2-E74A27A5F526}"/>
              </a:ext>
            </a:extLst>
          </p:cNvPr>
          <p:cNvSpPr txBox="1"/>
          <p:nvPr/>
        </p:nvSpPr>
        <p:spPr>
          <a:xfrm>
            <a:off x="4872746" y="1465038"/>
            <a:ext cx="244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Criar a Ficha do Leitor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516815F-FA92-4F65-8CA4-7FA59A0D45C7}"/>
              </a:ext>
            </a:extLst>
          </p:cNvPr>
          <p:cNvSpPr txBox="1"/>
          <p:nvPr/>
        </p:nvSpPr>
        <p:spPr>
          <a:xfrm>
            <a:off x="8760603" y="1459467"/>
            <a:ext cx="273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Ficha de Obra Monográfica</a:t>
            </a:r>
          </a:p>
        </p:txBody>
      </p:sp>
    </p:spTree>
    <p:extLst>
      <p:ext uri="{BB962C8B-B14F-4D97-AF65-F5344CB8AC3E}">
        <p14:creationId xmlns:p14="http://schemas.microsoft.com/office/powerpoint/2010/main" val="75710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1D72A45E-C7C2-4743-B09B-EF3DA2E69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8800"/>
            <a:ext cx="2446511" cy="43513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983375B-0D0E-4192-A2AB-9A61BB8F68B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/>
              <a:t>Mockups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A1C43B8-D709-4695-A37E-D36694AFE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744" y="1828800"/>
            <a:ext cx="2446512" cy="43513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4FEC74E-2C57-4697-AEDC-AD46BBD90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7289" y="1833677"/>
            <a:ext cx="2443770" cy="434646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3903D7A-7D3B-4AF1-9236-D69E8CBC41D1}"/>
              </a:ext>
            </a:extLst>
          </p:cNvPr>
          <p:cNvSpPr txBox="1"/>
          <p:nvPr/>
        </p:nvSpPr>
        <p:spPr>
          <a:xfrm>
            <a:off x="838197" y="1459468"/>
            <a:ext cx="244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Ficha de Obra Periódica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328E239-B7F9-44B8-BD5B-314BC3A423BA}"/>
              </a:ext>
            </a:extLst>
          </p:cNvPr>
          <p:cNvSpPr txBox="1"/>
          <p:nvPr/>
        </p:nvSpPr>
        <p:spPr>
          <a:xfrm>
            <a:off x="4870000" y="1459468"/>
            <a:ext cx="244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Ficha de Obra Periódica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616DE49-4BFE-4148-ABBA-85818D53C927}"/>
              </a:ext>
            </a:extLst>
          </p:cNvPr>
          <p:cNvSpPr txBox="1"/>
          <p:nvPr/>
        </p:nvSpPr>
        <p:spPr>
          <a:xfrm>
            <a:off x="8904546" y="1459468"/>
            <a:ext cx="244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Ficha de Obra Periódica</a:t>
            </a:r>
          </a:p>
        </p:txBody>
      </p:sp>
    </p:spTree>
    <p:extLst>
      <p:ext uri="{BB962C8B-B14F-4D97-AF65-F5344CB8AC3E}">
        <p14:creationId xmlns:p14="http://schemas.microsoft.com/office/powerpoint/2010/main" val="4021584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E3D57B0C-D271-4CBA-BB3E-21B71EC21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8801"/>
            <a:ext cx="2446511" cy="43513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73FCBF88-B3F6-47D9-A341-EA0788CA0CCE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/>
              <a:t>Mockups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49F955E-0F2D-44CF-97C7-BA8DC616D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744" y="1828801"/>
            <a:ext cx="2446511" cy="435133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0ED9829-3E2A-43E4-87BF-410A10999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7288" y="1828801"/>
            <a:ext cx="2446512" cy="43513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78670A6-4134-47CE-9BCC-1CA0D534AA63}"/>
              </a:ext>
            </a:extLst>
          </p:cNvPr>
          <p:cNvSpPr txBox="1"/>
          <p:nvPr/>
        </p:nvSpPr>
        <p:spPr>
          <a:xfrm>
            <a:off x="136643" y="1459469"/>
            <a:ext cx="384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Lista de Exemplares por Arrumar Vazia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DB5DC41-336D-44A4-8357-5FAC4D122EA8}"/>
              </a:ext>
            </a:extLst>
          </p:cNvPr>
          <p:cNvSpPr txBox="1"/>
          <p:nvPr/>
        </p:nvSpPr>
        <p:spPr>
          <a:xfrm>
            <a:off x="4459734" y="1459469"/>
            <a:ext cx="327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Lista de Exemplares por Arrumar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2481220-9193-423C-9244-2CDA43E0289A}"/>
              </a:ext>
            </a:extLst>
          </p:cNvPr>
          <p:cNvSpPr txBox="1"/>
          <p:nvPr/>
        </p:nvSpPr>
        <p:spPr>
          <a:xfrm>
            <a:off x="8653536" y="1459469"/>
            <a:ext cx="295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Confirmar Livro Arrumado</a:t>
            </a:r>
          </a:p>
        </p:txBody>
      </p:sp>
    </p:spTree>
    <p:extLst>
      <p:ext uri="{BB962C8B-B14F-4D97-AF65-F5344CB8AC3E}">
        <p14:creationId xmlns:p14="http://schemas.microsoft.com/office/powerpoint/2010/main" val="109435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27C0C-99A2-427F-A2FF-06CF1113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Índice</a:t>
            </a:r>
            <a:r>
              <a:rPr lang="pt-PT" dirty="0"/>
              <a:t>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B79CC5-66D4-424D-8AB1-B6D471C4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effectLst/>
                <a:latin typeface="Segoe UI" panose="020B0502040204020203" pitchFamily="34" charset="0"/>
              </a:rPr>
              <a:t>-Apresentação da proposta</a:t>
            </a:r>
          </a:p>
          <a:p>
            <a:pPr algn="l"/>
            <a:r>
              <a:rPr lang="pt-BR" b="0" i="0" dirty="0">
                <a:effectLst/>
                <a:latin typeface="Segoe UI" panose="020B0502040204020203" pitchFamily="34" charset="0"/>
              </a:rPr>
              <a:t>-Distribuição de tarefas (Relação de Elemento/Tempo)</a:t>
            </a:r>
          </a:p>
          <a:p>
            <a:pPr algn="l"/>
            <a:r>
              <a:rPr lang="pt-BR" b="0" i="0" dirty="0">
                <a:effectLst/>
                <a:latin typeface="Segoe UI" panose="020B0502040204020203" pitchFamily="34" charset="0"/>
              </a:rPr>
              <a:t>-Funcionalidades</a:t>
            </a:r>
          </a:p>
          <a:p>
            <a:pPr algn="l"/>
            <a:r>
              <a:rPr lang="pt-BR" b="0" i="0" dirty="0">
                <a:effectLst/>
                <a:latin typeface="Segoe UI" panose="020B0502040204020203" pitchFamily="34" charset="0"/>
              </a:rPr>
              <a:t>-Mockups</a:t>
            </a:r>
          </a:p>
          <a:p>
            <a:r>
              <a:rPr lang="pt-PT" dirty="0"/>
              <a:t>-Bibliografia</a:t>
            </a:r>
          </a:p>
        </p:txBody>
      </p:sp>
    </p:spTree>
    <p:extLst>
      <p:ext uri="{BB962C8B-B14F-4D97-AF65-F5344CB8AC3E}">
        <p14:creationId xmlns:p14="http://schemas.microsoft.com/office/powerpoint/2010/main" val="4141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5DDFC-C026-4BB5-A38F-9EC62247C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pt-PT" b="1" dirty="0"/>
              <a:t>Apresentação da proposta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176910-90D1-447B-8A1B-C7515D936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2134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07C4E-E8C3-4F06-962E-B571D5B3C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t-PT" b="1"/>
              <a:t>Distribuição de Tarefas</a:t>
            </a:r>
            <a:endParaRPr lang="pt-PT" b="1" dirty="0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BE5C9E2C-76BB-4B5C-B8B8-4537C277E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61832"/>
            <a:ext cx="5995708" cy="381287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02F4F30-DED9-4D94-A55F-DBA316AD1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61832"/>
            <a:ext cx="6093405" cy="38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43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15101-BA49-4948-9471-A41EE0A6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t-PT" b="1" dirty="0"/>
              <a:t>Funcionalidades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0446D08-FCE2-4CB7-BB15-5321FCD10A7E}"/>
              </a:ext>
            </a:extLst>
          </p:cNvPr>
          <p:cNvSpPr txBox="1"/>
          <p:nvPr/>
        </p:nvSpPr>
        <p:spPr>
          <a:xfrm>
            <a:off x="8313066" y="1729466"/>
            <a:ext cx="3282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Todas as funcionalidades que a aplicação terá presente (… Completar com observações muito mais pertinentes …)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F84F4927-4BCC-496F-A255-C31D1A7AD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29" y="1729466"/>
            <a:ext cx="7842937" cy="583428"/>
          </a:xfrm>
        </p:spPr>
      </p:pic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45CD6D7E-9A64-4B64-B7D6-8FBB1EDB7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29" y="2304243"/>
            <a:ext cx="7842937" cy="205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4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7F0A1BB6-258B-47C7-9B3E-1A01E4F81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7" y="1569154"/>
            <a:ext cx="7845552" cy="583622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FA45F372-0A82-46CE-84F2-ACCACC52FDE8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/>
              <a:t>Funcionalidades</a:t>
            </a:r>
          </a:p>
        </p:txBody>
      </p:sp>
      <p:pic>
        <p:nvPicPr>
          <p:cNvPr id="8" name="Imagem 7" descr="Uma imagem com mesa&#10;&#10;Descrição gerada automaticamente">
            <a:extLst>
              <a:ext uri="{FF2B5EF4-FFF2-40B4-BE49-F238E27FC236}">
                <a16:creationId xmlns:a16="http://schemas.microsoft.com/office/drawing/2014/main" id="{4A6F37DD-4A2C-4FA4-AD81-23F10F89B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8" y="2143811"/>
            <a:ext cx="7845552" cy="251791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9F8444A-5AC8-4B6F-BBAA-5A92CB345336}"/>
              </a:ext>
            </a:extLst>
          </p:cNvPr>
          <p:cNvSpPr txBox="1"/>
          <p:nvPr/>
        </p:nvSpPr>
        <p:spPr>
          <a:xfrm>
            <a:off x="8313066" y="1729466"/>
            <a:ext cx="3282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Todas as funcionalidades que a aplicação terá presente (… Completar com observações muito mais pertinentes …)</a:t>
            </a:r>
          </a:p>
        </p:txBody>
      </p:sp>
    </p:spTree>
    <p:extLst>
      <p:ext uri="{BB962C8B-B14F-4D97-AF65-F5344CB8AC3E}">
        <p14:creationId xmlns:p14="http://schemas.microsoft.com/office/powerpoint/2010/main" val="79054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AC21C32C-26C2-4BAB-836D-53450A88C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63" y="1740512"/>
            <a:ext cx="7866975" cy="585216"/>
          </a:xfr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D30B6416-62C6-4456-A956-C4003138CB5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/>
              <a:t>Funcionalidades</a:t>
            </a:r>
          </a:p>
        </p:txBody>
      </p:sp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252608AD-2EBD-4E48-951A-8E9E2D5AF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63" y="2316763"/>
            <a:ext cx="7866975" cy="14714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723BAAB-3A04-4F73-8571-F267F254A45A}"/>
              </a:ext>
            </a:extLst>
          </p:cNvPr>
          <p:cNvSpPr txBox="1"/>
          <p:nvPr/>
        </p:nvSpPr>
        <p:spPr>
          <a:xfrm>
            <a:off x="8313066" y="1729466"/>
            <a:ext cx="3282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Todas as funcionalidades que a aplicação terá presente (… Completar com observações muito mais pertinentes …)</a:t>
            </a:r>
          </a:p>
        </p:txBody>
      </p:sp>
    </p:spTree>
    <p:extLst>
      <p:ext uri="{BB962C8B-B14F-4D97-AF65-F5344CB8AC3E}">
        <p14:creationId xmlns:p14="http://schemas.microsoft.com/office/powerpoint/2010/main" val="337756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9D392-3B41-432C-BBB0-9AF2CABE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0"/>
            <a:ext cx="10515600" cy="1325563"/>
          </a:xfrm>
        </p:spPr>
        <p:txBody>
          <a:bodyPr/>
          <a:lstStyle/>
          <a:p>
            <a:pPr algn="ctr"/>
            <a:r>
              <a:rPr lang="pt-PT" b="1" dirty="0"/>
              <a:t>Mockups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561F1483-ABF0-4666-ABD4-F1645D84B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7" y="1828800"/>
            <a:ext cx="2446511" cy="4351338"/>
          </a:xfrm>
          <a:prstGeom prst="rect">
            <a:avLst/>
          </a:prstGeom>
          <a:ln w="6350">
            <a:solidFill>
              <a:schemeClr val="tx1">
                <a:alpha val="99000"/>
              </a:schemeClr>
            </a:solidFill>
          </a:ln>
          <a:effectLst>
            <a:softEdge rad="0"/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F87183E-F811-4E68-8F23-4B0C20F6BA60}"/>
              </a:ext>
            </a:extLst>
          </p:cNvPr>
          <p:cNvSpPr txBox="1"/>
          <p:nvPr/>
        </p:nvSpPr>
        <p:spPr>
          <a:xfrm>
            <a:off x="747763" y="1459468"/>
            <a:ext cx="262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Página Inicial da Aplicação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890EB8E-B5CC-47AD-9F5B-4E71743AF73A}"/>
              </a:ext>
            </a:extLst>
          </p:cNvPr>
          <p:cNvSpPr txBox="1"/>
          <p:nvPr/>
        </p:nvSpPr>
        <p:spPr>
          <a:xfrm>
            <a:off x="4872741" y="1459468"/>
            <a:ext cx="244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Dashboard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00D7140-9E26-4EB2-B63B-815742198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743" y="1828800"/>
            <a:ext cx="2446512" cy="43513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AE764A9-7105-4A27-9C44-6089033FEEC6}"/>
              </a:ext>
            </a:extLst>
          </p:cNvPr>
          <p:cNvSpPr txBox="1"/>
          <p:nvPr/>
        </p:nvSpPr>
        <p:spPr>
          <a:xfrm>
            <a:off x="8907286" y="1459468"/>
            <a:ext cx="244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Navigation</a:t>
            </a:r>
            <a:r>
              <a:rPr lang="pt-PT" dirty="0"/>
              <a:t> </a:t>
            </a:r>
            <a:r>
              <a:rPr lang="pt-PT" dirty="0" err="1"/>
              <a:t>Drawer</a:t>
            </a:r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583987-44DD-4B22-A821-99384CB73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7288" y="1828800"/>
            <a:ext cx="2446512" cy="43513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2404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3D31F85-6A10-4C6A-B9EB-FBF400F6DDB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/>
              <a:t>Mockups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27A33BC0-CE67-4D2F-A8DD-09AA87F6A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8800"/>
            <a:ext cx="2446511" cy="43513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CCD2B2E-CB26-4A8F-A34E-FF195B59E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744" y="1828800"/>
            <a:ext cx="2446512" cy="43513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C1267A3-863E-4922-B5B0-6A72080FB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7289" y="1828800"/>
            <a:ext cx="2446512" cy="43513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A6100E2-F4F8-48F8-80C7-16F76842C86C}"/>
              </a:ext>
            </a:extLst>
          </p:cNvPr>
          <p:cNvSpPr txBox="1"/>
          <p:nvPr/>
        </p:nvSpPr>
        <p:spPr>
          <a:xfrm>
            <a:off x="666995" y="1182469"/>
            <a:ext cx="278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Dashboard sobreposto pelo</a:t>
            </a:r>
          </a:p>
          <a:p>
            <a:pPr algn="ctr"/>
            <a:r>
              <a:rPr lang="pt-PT" dirty="0"/>
              <a:t> </a:t>
            </a:r>
            <a:r>
              <a:rPr lang="pt-PT" dirty="0" err="1"/>
              <a:t>Navigation</a:t>
            </a:r>
            <a:r>
              <a:rPr lang="pt-PT" dirty="0"/>
              <a:t> </a:t>
            </a:r>
            <a:r>
              <a:rPr lang="pt-PT" dirty="0" err="1"/>
              <a:t>Drawer</a:t>
            </a: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B832085-2490-494D-A946-1C21341851AE}"/>
              </a:ext>
            </a:extLst>
          </p:cNvPr>
          <p:cNvSpPr txBox="1"/>
          <p:nvPr/>
        </p:nvSpPr>
        <p:spPr>
          <a:xfrm>
            <a:off x="4872744" y="1455896"/>
            <a:ext cx="244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Listagem de Leitores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154EAC5-F9CA-4F13-B98E-0C76920C9F08}"/>
              </a:ext>
            </a:extLst>
          </p:cNvPr>
          <p:cNvSpPr txBox="1"/>
          <p:nvPr/>
        </p:nvSpPr>
        <p:spPr>
          <a:xfrm>
            <a:off x="8907289" y="1455896"/>
            <a:ext cx="244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Ficha do Leitor</a:t>
            </a:r>
          </a:p>
        </p:txBody>
      </p:sp>
    </p:spTree>
    <p:extLst>
      <p:ext uri="{BB962C8B-B14F-4D97-AF65-F5344CB8AC3E}">
        <p14:creationId xmlns:p14="http://schemas.microsoft.com/office/powerpoint/2010/main" val="33187488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</TotalTime>
  <Words>182</Words>
  <Application>Microsoft Office PowerPoint</Application>
  <PresentationFormat>Ecrã Panorâmico</PresentationFormat>
  <Paragraphs>45</Paragraphs>
  <Slides>13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Segoe UI</vt:lpstr>
      <vt:lpstr>Tema do Office</vt:lpstr>
      <vt:lpstr>Apresentação do PowerPoint</vt:lpstr>
      <vt:lpstr>Índice:</vt:lpstr>
      <vt:lpstr>Apresentação da proposta</vt:lpstr>
      <vt:lpstr>Distribuição de Tarefas</vt:lpstr>
      <vt:lpstr>Funcionalidades</vt:lpstr>
      <vt:lpstr>Apresentação do PowerPoint</vt:lpstr>
      <vt:lpstr>Apresentação do PowerPoint</vt:lpstr>
      <vt:lpstr>Mockups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Filipe Andrade Machado</dc:creator>
  <cp:lastModifiedBy>André Filipe Andrade Machado</cp:lastModifiedBy>
  <cp:revision>25</cp:revision>
  <dcterms:created xsi:type="dcterms:W3CDTF">2020-11-04T23:00:48Z</dcterms:created>
  <dcterms:modified xsi:type="dcterms:W3CDTF">2020-11-06T16:32:04Z</dcterms:modified>
</cp:coreProperties>
</file>