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62" r:id="rId5"/>
    <p:sldId id="265" r:id="rId6"/>
    <p:sldId id="272" r:id="rId7"/>
    <p:sldId id="273" r:id="rId8"/>
    <p:sldId id="279" r:id="rId9"/>
    <p:sldId id="276" r:id="rId10"/>
    <p:sldId id="280" r:id="rId11"/>
    <p:sldId id="277" r:id="rId12"/>
    <p:sldId id="278" r:id="rId13"/>
    <p:sldId id="271" r:id="rId14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 autoAdjust="0"/>
    <p:restoredTop sz="89592" autoAdjust="0"/>
  </p:normalViewPr>
  <p:slideViewPr>
    <p:cSldViewPr>
      <p:cViewPr varScale="1">
        <p:scale>
          <a:sx n="135" d="100"/>
          <a:sy n="135" d="100"/>
        </p:scale>
        <p:origin x="52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21/01/2021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21/01/2021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01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62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83631"/>
          <a:ext cx="1175792" cy="380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Estado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9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Implementado</a:t>
                      </a:r>
                      <a:endParaRPr lang="pt-PT" sz="11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Implementado Parcialmente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DFA8873-DF31-4558-B2EA-590FD128354B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561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46C4D-E5AC-4012-8F91-EAB3793249A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/>
        </p:nvGraphicFramePr>
        <p:xfrm>
          <a:off x="5508104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  <a:endParaRPr kumimoji="0" lang="pt-PT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Não implementado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9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– Politécnico de Leiria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FDC54F-B9E1-4470-BDD8-3433CCC0E4F5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pt-PT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Pretendeu-se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 integrado de gestão de bibliotecas, onde se faz desde a gestão de documentação aos seus aos empréstimos efetuados pelos seus leitores.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/>
              <a:t>POLITÉCNICO DE LEIRIA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2D8AB-3CF6-46DA-99FF-10310079BFE7}"/>
              </a:ext>
            </a:extLst>
          </p:cNvPr>
          <p:cNvSpPr txBox="1"/>
          <p:nvPr/>
        </p:nvSpPr>
        <p:spPr>
          <a:xfrm>
            <a:off x="8766085" y="4839526"/>
            <a:ext cx="36004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BB094D-990D-4EA1-8EA9-B78AAD53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92" y="395478"/>
            <a:ext cx="2632587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F52B11-B984-4249-A73D-4C09F00879AE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F2835-79B8-2841-8827-83499AF2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811212"/>
            <a:ext cx="3495797" cy="25427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7701A9-9BDB-2A47-9C81-BFF2CA813EFA}"/>
              </a:ext>
            </a:extLst>
          </p:cNvPr>
          <p:cNvSpPr txBox="1"/>
          <p:nvPr/>
        </p:nvSpPr>
        <p:spPr>
          <a:xfrm>
            <a:off x="428131" y="1113588"/>
            <a:ext cx="551202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Das 20 funcionalidades propostas inicialmente, apenas XX foram criadas.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Nomeadamente:</a:t>
            </a:r>
          </a:p>
        </p:txBody>
      </p: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AD0517-7F0A-460A-AD8E-828D23C3A94C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1249E8-3062-486B-8664-0D0A138B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10" y="1034200"/>
            <a:ext cx="2082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2055377" y="4437294"/>
            <a:ext cx="1956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4936091" y="4440937"/>
            <a:ext cx="194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B48670-5400-4089-B7C7-20F188FD6B46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486CC7-281B-417B-909A-D904C034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92" y="1203961"/>
            <a:ext cx="1948471" cy="32369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FC2A01-5863-420F-9E8F-1D7CB875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78" y="1203961"/>
            <a:ext cx="1956875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F2DF96-C25D-1643-B009-32E6EA1DFED4}"/>
              </a:ext>
            </a:extLst>
          </p:cNvPr>
          <p:cNvSpPr txBox="1"/>
          <p:nvPr/>
        </p:nvSpPr>
        <p:spPr>
          <a:xfrm>
            <a:off x="3790825" y="4362936"/>
            <a:ext cx="11528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do leitor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40C1B-1521-2844-9ED0-710DCFC7B647}"/>
              </a:ext>
            </a:extLst>
          </p:cNvPr>
          <p:cNvSpPr txBox="1"/>
          <p:nvPr/>
        </p:nvSpPr>
        <p:spPr>
          <a:xfrm>
            <a:off x="1361549" y="4362936"/>
            <a:ext cx="1573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Leitores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BD9C92-FFE0-8246-9AA9-AFAF16FBFC71}"/>
              </a:ext>
            </a:extLst>
          </p:cNvPr>
          <p:cNvSpPr txBox="1"/>
          <p:nvPr/>
        </p:nvSpPr>
        <p:spPr>
          <a:xfrm>
            <a:off x="5729015" y="4378733"/>
            <a:ext cx="1717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Empréstimos do Leitor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5D6963-FB13-412C-B36B-8B4BC27DF723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C07541-0B79-4821-B268-197DDCC7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38" y="953392"/>
            <a:ext cx="2071803" cy="3429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123232-1206-4CD8-9C1A-305B4C5CB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62" y="953392"/>
            <a:ext cx="2069607" cy="3429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5FCBD9-96CB-41CC-8CD2-F5B58F0AB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391" y="953392"/>
            <a:ext cx="20751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ângulo 16">
            <a:extLst>
              <a:ext uri="{FF2B5EF4-FFF2-40B4-BE49-F238E27FC236}">
                <a16:creationId xmlns:a16="http://schemas.microsoft.com/office/drawing/2014/main" id="{1203D39C-0B8A-45FE-8F65-DA944E3BBCAE}"/>
              </a:ext>
            </a:extLst>
          </p:cNvPr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5AC1AC3-BBF8-43A1-90BA-8F54F15A6103}"/>
              </a:ext>
            </a:extLst>
          </p:cNvPr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4" name="Conexão recta 10">
            <a:extLst>
              <a:ext uri="{FF2B5EF4-FFF2-40B4-BE49-F238E27FC236}">
                <a16:creationId xmlns:a16="http://schemas.microsoft.com/office/drawing/2014/main" id="{A77CD529-3625-4D42-A69E-FF0EF185CDA8}"/>
              </a:ext>
            </a:extLst>
          </p:cNvPr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7E3877CC-0E88-4922-BA26-3607071A2248}"/>
              </a:ext>
            </a:extLst>
          </p:cNvPr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Marcador de Posição da Data 4">
            <a:extLst>
              <a:ext uri="{FF2B5EF4-FFF2-40B4-BE49-F238E27FC236}">
                <a16:creationId xmlns:a16="http://schemas.microsoft.com/office/drawing/2014/main" id="{48762EF8-3D38-40E6-B745-28F4A21593C5}"/>
              </a:ext>
            </a:extLst>
          </p:cNvPr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64DC6DA1-F0FB-45B1-B00A-35F9CBE1942B}"/>
              </a:ext>
            </a:extLst>
          </p:cNvPr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69F297-121C-4D56-A0DA-6F965C8F135C}"/>
              </a:ext>
            </a:extLst>
          </p:cNvPr>
          <p:cNvSpPr txBox="1"/>
          <p:nvPr/>
        </p:nvSpPr>
        <p:spPr>
          <a:xfrm>
            <a:off x="1300492" y="4362468"/>
            <a:ext cx="20785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Adicionar um leitor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A9001-92FF-4728-9175-8830BB56DE94}"/>
              </a:ext>
            </a:extLst>
          </p:cNvPr>
          <p:cNvSpPr txBox="1"/>
          <p:nvPr/>
        </p:nvSpPr>
        <p:spPr>
          <a:xfrm>
            <a:off x="3533837" y="4365530"/>
            <a:ext cx="2076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Editar um leitor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AC2319-3AB1-441C-9CBB-2C099E5D1EE7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A654DC3-AEC2-4E8F-84DB-D25367D9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92" y="931826"/>
            <a:ext cx="2078519" cy="3429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0336B9-F5FA-49C9-8785-AC86B3B8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37" y="935295"/>
            <a:ext cx="2076326" cy="3429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01ADA7A-2D02-4C39-9E6D-88516DF9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989" y="931646"/>
            <a:ext cx="2077343" cy="3429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6AC85D-16C1-4F21-9B00-545ADBE539F3}"/>
              </a:ext>
            </a:extLst>
          </p:cNvPr>
          <p:cNvSpPr txBox="1"/>
          <p:nvPr/>
        </p:nvSpPr>
        <p:spPr>
          <a:xfrm>
            <a:off x="5766006" y="4362468"/>
            <a:ext cx="20763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/>
              <a:t>Eliminar um leitor</a:t>
            </a:r>
          </a:p>
        </p:txBody>
      </p:sp>
    </p:spTree>
    <p:extLst>
      <p:ext uri="{BB962C8B-B14F-4D97-AF65-F5344CB8AC3E}">
        <p14:creationId xmlns:p14="http://schemas.microsoft.com/office/powerpoint/2010/main" val="33659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11440-CEB3-5E40-835F-30CC47DA5383}"/>
              </a:ext>
            </a:extLst>
          </p:cNvPr>
          <p:cNvSpPr txBox="1"/>
          <p:nvPr/>
        </p:nvSpPr>
        <p:spPr>
          <a:xfrm>
            <a:off x="2234651" y="4353288"/>
            <a:ext cx="1472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das obras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66D644-C46B-BA4A-A1B2-2E21E5460AC2}"/>
              </a:ext>
            </a:extLst>
          </p:cNvPr>
          <p:cNvSpPr txBox="1"/>
          <p:nvPr/>
        </p:nvSpPr>
        <p:spPr>
          <a:xfrm>
            <a:off x="5619335" y="4353288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da obra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C7C90B-514A-4677-9068-B3FE28FAED6F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9458CF-5234-45D0-AF39-8E692946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01" y="924288"/>
            <a:ext cx="2084076" cy="3429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D70C58-1085-451B-A80E-916DE5C0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24" y="924878"/>
            <a:ext cx="20718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16">
            <a:extLst>
              <a:ext uri="{FF2B5EF4-FFF2-40B4-BE49-F238E27FC236}">
                <a16:creationId xmlns:a16="http://schemas.microsoft.com/office/drawing/2014/main" id="{5A65B1D8-07FE-4781-AE6A-D055A4005C2C}"/>
              </a:ext>
            </a:extLst>
          </p:cNvPr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79C324-53B3-4B82-B181-9C7BB6B030EE}"/>
              </a:ext>
            </a:extLst>
          </p:cNvPr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6" name="Conexão recta 10">
            <a:extLst>
              <a:ext uri="{FF2B5EF4-FFF2-40B4-BE49-F238E27FC236}">
                <a16:creationId xmlns:a16="http://schemas.microsoft.com/office/drawing/2014/main" id="{D751A8C2-0E7C-4F87-ADA7-056FF2863F8B}"/>
              </a:ext>
            </a:extLst>
          </p:cNvPr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465AA01D-14E3-43E7-8824-ABC61F91FAF4}"/>
              </a:ext>
            </a:extLst>
          </p:cNvPr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55DEC286-978F-422A-B378-E3C9CCEEE2AF}"/>
              </a:ext>
            </a:extLst>
          </p:cNvPr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21/01/2021</a:t>
            </a:fld>
            <a:endParaRPr lang="pt-PT" sz="800" b="1" dirty="0"/>
          </a:p>
        </p:txBody>
      </p:sp>
      <p:sp>
        <p:nvSpPr>
          <p:cNvPr id="9" name="Marcador de Posição do Rodapé 6">
            <a:extLst>
              <a:ext uri="{FF2B5EF4-FFF2-40B4-BE49-F238E27FC236}">
                <a16:creationId xmlns:a16="http://schemas.microsoft.com/office/drawing/2014/main" id="{40F3C72A-A866-4840-89FB-180BC6EA25FB}"/>
              </a:ext>
            </a:extLst>
          </p:cNvPr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974ADB-F04F-4FFF-95A0-94A992649F0D}"/>
              </a:ext>
            </a:extLst>
          </p:cNvPr>
          <p:cNvSpPr txBox="1"/>
          <p:nvPr/>
        </p:nvSpPr>
        <p:spPr>
          <a:xfrm>
            <a:off x="8766085" y="483952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019115-79C0-4A43-BE01-6E14F025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55" y="954997"/>
            <a:ext cx="2073992" cy="3429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483DB4-55C7-4725-A9C1-F6C0C4D2A05B}"/>
              </a:ext>
            </a:extLst>
          </p:cNvPr>
          <p:cNvSpPr txBox="1"/>
          <p:nvPr/>
        </p:nvSpPr>
        <p:spPr>
          <a:xfrm>
            <a:off x="3887924" y="4353948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00" dirty="0" err="1"/>
              <a:t>Dialog</a:t>
            </a:r>
            <a:r>
              <a:rPr lang="pt-PT" sz="1300" dirty="0"/>
              <a:t> de Logout</a:t>
            </a:r>
          </a:p>
        </p:txBody>
      </p:sp>
    </p:spTree>
    <p:extLst>
      <p:ext uri="{BB962C8B-B14F-4D97-AF65-F5344CB8AC3E}">
        <p14:creationId xmlns:p14="http://schemas.microsoft.com/office/powerpoint/2010/main" val="399957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288</Words>
  <Application>Microsoft Office PowerPoint</Application>
  <PresentationFormat>Apresentação no Ecrã (16:9)</PresentationFormat>
  <Paragraphs>118</Paragraphs>
  <Slides>12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André Filipe Andrade Machado</cp:lastModifiedBy>
  <cp:revision>40</cp:revision>
  <dcterms:created xsi:type="dcterms:W3CDTF">2016-11-22T14:19:58Z</dcterms:created>
  <dcterms:modified xsi:type="dcterms:W3CDTF">2021-01-21T20:03:08Z</dcterms:modified>
</cp:coreProperties>
</file>