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69" r:id="rId5"/>
    <p:sldId id="262" r:id="rId6"/>
    <p:sldId id="266" r:id="rId7"/>
    <p:sldId id="265" r:id="rId8"/>
    <p:sldId id="272" r:id="rId9"/>
    <p:sldId id="273" r:id="rId10"/>
    <p:sldId id="276" r:id="rId11"/>
    <p:sldId id="267" r:id="rId12"/>
    <p:sldId id="268" r:id="rId13"/>
    <p:sldId id="271" r:id="rId14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9" autoAdjust="0"/>
    <p:restoredTop sz="89592" autoAdjust="0"/>
  </p:normalViewPr>
  <p:slideViewPr>
    <p:cSldViewPr>
      <p:cViewPr>
        <p:scale>
          <a:sx n="185" d="100"/>
          <a:sy n="185" d="100"/>
        </p:scale>
        <p:origin x="152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20/01/21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20/01/21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4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2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07321"/>
              </p:ext>
            </p:extLst>
          </p:nvPr>
        </p:nvGraphicFramePr>
        <p:xfrm>
          <a:off x="5508104" y="983631"/>
          <a:ext cx="1175792" cy="380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Implementado</a:t>
                      </a:r>
                      <a:endParaRPr lang="pt-PT" sz="11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Implementado Parcialmente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1743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92016"/>
              </p:ext>
            </p:extLst>
          </p:nvPr>
        </p:nvGraphicFramePr>
        <p:xfrm>
          <a:off x="5508104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7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– Politécnico de Leiria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Pretendeu-se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 integrado de gestão de bibliotecas, onde se faz desde a gestão de documentação aos seus aos empréstimos efetuados pelos seus leitores.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30EF3D8-47B7-F34B-819F-265B147E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19" y="416804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C0E4C1-BA50-4E21-9BBC-0AF4A6B10E52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106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F2835-79B8-2841-8827-83499AF2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20" y="1464218"/>
            <a:ext cx="2888249" cy="210082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7701A9-9BDB-2A47-9C81-BFF2CA813EFA}"/>
              </a:ext>
            </a:extLst>
          </p:cNvPr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Das 20 funcionalidades propostas inicialmente, apenas XX foram criadas.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A não implementação das funcionalidades deveu-se a grande parte pelo facto de os autores </a:t>
            </a:r>
            <a:r>
              <a:rPr lang="pt-PT"/>
              <a:t>terem que (...)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 [Extras]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C0A72845-E77C-4E6E-A4C6-CE693F237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5" y="1827129"/>
            <a:ext cx="7845552" cy="14892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50CE2B-3932-4A44-8DA6-F1EE41C11B32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383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28" y="1038266"/>
            <a:ext cx="1925646" cy="3424934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7AC661E-2677-1645-9E16-D217A91ACC2A}"/>
              </a:ext>
            </a:extLst>
          </p:cNvPr>
          <p:cNvGrpSpPr/>
          <p:nvPr/>
        </p:nvGrpSpPr>
        <p:grpSpPr>
          <a:xfrm>
            <a:off x="2655157" y="1206932"/>
            <a:ext cx="3833686" cy="3234007"/>
            <a:chOff x="3549863" y="1275744"/>
            <a:chExt cx="4066972" cy="343080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9A0127A-FA65-7B4B-9A20-63614543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863" y="1275744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5" name="Marcador de Posição de Conteúdo 5">
              <a:extLst>
                <a:ext uri="{FF2B5EF4-FFF2-40B4-BE49-F238E27FC236}">
                  <a16:creationId xmlns:a16="http://schemas.microsoft.com/office/drawing/2014/main" id="{A8936B41-9B72-4C4E-B4DE-88C7B52C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889" y="1275744"/>
              <a:ext cx="1928946" cy="343080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3090911" y="4464535"/>
            <a:ext cx="921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4810091" y="445684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578E9BE-1EAF-5344-9564-4FBA7B274D7E}"/>
              </a:ext>
            </a:extLst>
          </p:cNvPr>
          <p:cNvGrpSpPr/>
          <p:nvPr/>
        </p:nvGrpSpPr>
        <p:grpSpPr>
          <a:xfrm>
            <a:off x="1570669" y="1041556"/>
            <a:ext cx="6002662" cy="3430800"/>
            <a:chOff x="452495" y="1041556"/>
            <a:chExt cx="6002662" cy="34308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D8C7A5-6587-8E49-9A3F-6FDDE62B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95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5361985-7456-5544-BB2B-DA86B498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90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3" name="Marcador de Posição de Conteúdo 5">
              <a:extLst>
                <a:ext uri="{FF2B5EF4-FFF2-40B4-BE49-F238E27FC236}">
                  <a16:creationId xmlns:a16="http://schemas.microsoft.com/office/drawing/2014/main" id="{9BA84026-C32A-7F43-99BF-149043CD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21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F2DF96-C25D-1643-B009-32E6EA1DFED4}"/>
              </a:ext>
            </a:extLst>
          </p:cNvPr>
          <p:cNvSpPr txBox="1"/>
          <p:nvPr/>
        </p:nvSpPr>
        <p:spPr>
          <a:xfrm>
            <a:off x="3979530" y="4493608"/>
            <a:ext cx="11528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do leitor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40C1B-1521-2844-9ED0-710DCFC7B647}"/>
              </a:ext>
            </a:extLst>
          </p:cNvPr>
          <p:cNvSpPr txBox="1"/>
          <p:nvPr/>
        </p:nvSpPr>
        <p:spPr>
          <a:xfrm>
            <a:off x="1697078" y="4482844"/>
            <a:ext cx="1573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Leitores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BD9C92-FFE0-8246-9AA9-AFAF16FBFC71}"/>
              </a:ext>
            </a:extLst>
          </p:cNvPr>
          <p:cNvSpPr txBox="1"/>
          <p:nvPr/>
        </p:nvSpPr>
        <p:spPr>
          <a:xfrm>
            <a:off x="5729016" y="4493608"/>
            <a:ext cx="1717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Empréstimos do Leitor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20/01/21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09FABE-88EE-0D4B-9E4B-2CE77E89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95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A8ED59-4DAD-A148-8946-AD2D86C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775" y="909681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CBEC9A-7B7A-E545-BDDB-C066296D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527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11440-CEB3-5E40-835F-30CC47DA5383}"/>
              </a:ext>
            </a:extLst>
          </p:cNvPr>
          <p:cNvSpPr txBox="1"/>
          <p:nvPr/>
        </p:nvSpPr>
        <p:spPr>
          <a:xfrm>
            <a:off x="1842887" y="4389621"/>
            <a:ext cx="1472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das obras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66D644-C46B-BA4A-A1B2-2E21E5460AC2}"/>
              </a:ext>
            </a:extLst>
          </p:cNvPr>
          <p:cNvSpPr txBox="1"/>
          <p:nvPr/>
        </p:nvSpPr>
        <p:spPr>
          <a:xfrm>
            <a:off x="4024509" y="4396371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da obra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C2F79D-C4AF-2F4F-8CAD-B7BE7EB16952}"/>
              </a:ext>
            </a:extLst>
          </p:cNvPr>
          <p:cNvSpPr txBox="1"/>
          <p:nvPr/>
        </p:nvSpPr>
        <p:spPr>
          <a:xfrm>
            <a:off x="5910257" y="4388092"/>
            <a:ext cx="1517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Exemplares da obra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350</Words>
  <Application>Microsoft Macintosh PowerPoint</Application>
  <PresentationFormat>Apresentação no Ecrã (16:9)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Gonçalo Rocha</cp:lastModifiedBy>
  <cp:revision>35</cp:revision>
  <dcterms:created xsi:type="dcterms:W3CDTF">2016-11-22T14:19:58Z</dcterms:created>
  <dcterms:modified xsi:type="dcterms:W3CDTF">2021-01-20T16:59:43Z</dcterms:modified>
</cp:coreProperties>
</file>