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1"/>
    <a:srgbClr val="F8B328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59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7F76-22A0-48F3-8D30-B9FFC12D0B50}" type="datetimeFigureOut">
              <a:rPr lang="en-GB" smtClean="0"/>
              <a:t>22/02/2017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CD0A-3DE2-4D04-A0A4-3B49D1BB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6400" y="3414111"/>
            <a:ext cx="6794500" cy="1232598"/>
            <a:chOff x="762000" y="2817909"/>
            <a:chExt cx="6794500" cy="1232598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1" name="Straight Connector 10"/>
            <p:cNvCxnSpPr>
              <a:stCxn id="6" idx="3"/>
              <a:endCxn id="7" idx="1"/>
            </p:cNvCxnSpPr>
            <p:nvPr/>
          </p:nvCxnSpPr>
          <p:spPr>
            <a:xfrm>
              <a:off x="2133600" y="3281065"/>
              <a:ext cx="1371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1"/>
            </p:cNvCxnSpPr>
            <p:nvPr/>
          </p:nvCxnSpPr>
          <p:spPr>
            <a:xfrm flipV="1">
              <a:off x="4876800" y="3279574"/>
              <a:ext cx="1308100" cy="1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11600" y="374273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2600" y="2585888"/>
            <a:ext cx="1219200" cy="829714"/>
            <a:chOff x="838200" y="2065346"/>
            <a:chExt cx="1219200" cy="829714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3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2755900"/>
            <a:ext cx="1219200" cy="658211"/>
            <a:chOff x="838200" y="3477030"/>
            <a:chExt cx="1219200" cy="1002250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8" idx="0"/>
              <a:endCxn id="52" idx="2"/>
            </p:cNvCxnSpPr>
            <p:nvPr/>
          </p:nvCxnSpPr>
          <p:spPr>
            <a:xfrm flipV="1">
              <a:off x="1447800" y="3898813"/>
              <a:ext cx="0" cy="58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19600" y="5093571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75" idx="0"/>
          </p:cNvCxnSpPr>
          <p:nvPr/>
        </p:nvCxnSpPr>
        <p:spPr>
          <a:xfrm>
            <a:off x="5105400" y="4338932"/>
            <a:ext cx="0" cy="754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00600" y="476372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94500" y="35694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02400" y="5139737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/>
              <a:t>Date-time</a:t>
            </a:r>
            <a:endParaRPr lang="en-GB" sz="1200" dirty="0"/>
          </a:p>
        </p:txBody>
      </p:sp>
      <p:cxnSp>
        <p:nvCxnSpPr>
          <p:cNvPr id="96" name="Straight Connector 95"/>
          <p:cNvCxnSpPr>
            <a:stCxn id="75" idx="3"/>
            <a:endCxn id="94" idx="1"/>
          </p:cNvCxnSpPr>
          <p:nvPr/>
        </p:nvCxnSpPr>
        <p:spPr>
          <a:xfrm>
            <a:off x="5791200" y="5555236"/>
            <a:ext cx="71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16350" y="3414111"/>
            <a:ext cx="7754550" cy="2141049"/>
            <a:chOff x="-198050" y="2817909"/>
            <a:chExt cx="7754550" cy="2141049"/>
          </a:xfrm>
        </p:grpSpPr>
        <p:sp>
          <p:nvSpPr>
            <p:cNvPr id="6" name="TextBox 5"/>
            <p:cNvSpPr txBox="1"/>
            <p:nvPr/>
          </p:nvSpPr>
          <p:spPr>
            <a:xfrm>
              <a:off x="-198050" y="2817909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User</a:t>
              </a:r>
            </a:p>
            <a:p>
              <a:endParaRPr lang="en-GB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819400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Recipe</a:t>
              </a:r>
            </a:p>
            <a:p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4900" y="4035628"/>
              <a:ext cx="1371600" cy="92333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/>
            </a:p>
            <a:p>
              <a:pPr algn="ctr"/>
              <a:r>
                <a:rPr lang="en-GB" b="1" dirty="0"/>
                <a:t>Category</a:t>
              </a:r>
            </a:p>
            <a:p>
              <a:endParaRPr lang="en-GB" b="1" dirty="0"/>
            </a:p>
          </p:txBody>
        </p:sp>
        <p:cxnSp>
          <p:nvCxnSpPr>
            <p:cNvPr id="11" name="Straight Connector 10"/>
            <p:cNvCxnSpPr>
              <a:stCxn id="66" idx="3"/>
              <a:endCxn id="7" idx="1"/>
            </p:cNvCxnSpPr>
            <p:nvPr/>
          </p:nvCxnSpPr>
          <p:spPr>
            <a:xfrm flipV="1">
              <a:off x="3031490" y="3281065"/>
              <a:ext cx="473710" cy="22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0" idx="1"/>
            </p:cNvCxnSpPr>
            <p:nvPr/>
          </p:nvCxnSpPr>
          <p:spPr>
            <a:xfrm flipV="1">
              <a:off x="4876800" y="3279574"/>
              <a:ext cx="1308099" cy="1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97179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971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4100" y="2973288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1" y="3741984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2550" y="2585888"/>
            <a:ext cx="1219200" cy="828223"/>
            <a:chOff x="838200" y="2065346"/>
            <a:chExt cx="1219200" cy="828223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065346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Username (PK)</a:t>
              </a:r>
            </a:p>
            <a:p>
              <a:pPr algn="ctr"/>
              <a:r>
                <a:rPr lang="en-GB" sz="1200" dirty="0"/>
                <a:t>Email Address</a:t>
              </a:r>
            </a:p>
            <a:p>
              <a:pPr algn="ctr"/>
              <a:r>
                <a:rPr lang="en-GB" sz="1200" dirty="0"/>
                <a:t>Password</a:t>
              </a:r>
            </a:p>
          </p:txBody>
        </p:sp>
        <p:cxnSp>
          <p:nvCxnSpPr>
            <p:cNvPr id="27" name="Straight Connector 26"/>
            <p:cNvCxnSpPr>
              <a:stCxn id="6" idx="0"/>
              <a:endCxn id="25" idx="2"/>
            </p:cNvCxnSpPr>
            <p:nvPr/>
          </p:nvCxnSpPr>
          <p:spPr>
            <a:xfrm flipV="1">
              <a:off x="1447800" y="2711677"/>
              <a:ext cx="0" cy="181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95800" y="133049"/>
            <a:ext cx="1219200" cy="3282554"/>
            <a:chOff x="838200" y="2065345"/>
            <a:chExt cx="1219200" cy="830766"/>
          </a:xfrm>
        </p:grpSpPr>
        <p:sp>
          <p:nvSpPr>
            <p:cNvPr id="30" name="TextBox 29"/>
            <p:cNvSpPr txBox="1"/>
            <p:nvPr/>
          </p:nvSpPr>
          <p:spPr>
            <a:xfrm>
              <a:off x="838200" y="2065345"/>
              <a:ext cx="1219200" cy="6309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 (PK)</a:t>
              </a:r>
            </a:p>
            <a:p>
              <a:pPr algn="ctr"/>
              <a:r>
                <a:rPr lang="en-GB" sz="1200" u="sng" dirty="0"/>
                <a:t>User(FK)</a:t>
              </a:r>
            </a:p>
            <a:p>
              <a:pPr algn="ctr"/>
              <a:r>
                <a:rPr lang="en-GB" sz="1200" dirty="0"/>
                <a:t>Ingredients</a:t>
              </a:r>
            </a:p>
            <a:p>
              <a:pPr algn="ctr"/>
              <a:r>
                <a:rPr lang="en-GB" sz="1200" dirty="0"/>
                <a:t>Serves</a:t>
              </a:r>
            </a:p>
            <a:p>
              <a:pPr algn="ctr"/>
              <a:r>
                <a:rPr lang="en-GB" sz="1200" dirty="0"/>
                <a:t>Cooking  time</a:t>
              </a:r>
            </a:p>
            <a:p>
              <a:pPr algn="ctr"/>
              <a:r>
                <a:rPr lang="en-GB" sz="1200" dirty="0"/>
                <a:t>Date</a:t>
              </a:r>
            </a:p>
            <a:p>
              <a:pPr algn="ctr"/>
              <a:r>
                <a:rPr lang="en-GB" sz="1200" dirty="0"/>
                <a:t>Rating</a:t>
              </a:r>
            </a:p>
            <a:p>
              <a:pPr algn="ctr"/>
              <a:r>
                <a:rPr lang="en-GB" sz="1200" dirty="0"/>
                <a:t>Picture</a:t>
              </a:r>
            </a:p>
            <a:p>
              <a:pPr algn="ctr"/>
              <a:r>
                <a:rPr lang="en-GB" sz="1200" dirty="0"/>
                <a:t>Views</a:t>
              </a:r>
            </a:p>
            <a:p>
              <a:pPr algn="ctr"/>
              <a:r>
                <a:rPr lang="en-GB" sz="1200" dirty="0" err="1"/>
                <a:t>isVegetarian</a:t>
              </a:r>
              <a:endParaRPr lang="en-GB" sz="1200" dirty="0"/>
            </a:p>
            <a:p>
              <a:pPr algn="ctr"/>
              <a:r>
                <a:rPr lang="en-GB" sz="1200" dirty="0" err="1"/>
                <a:t>isVegan</a:t>
              </a:r>
              <a:endParaRPr lang="en-GB" sz="1200" dirty="0"/>
            </a:p>
            <a:p>
              <a:pPr algn="ctr"/>
              <a:r>
                <a:rPr lang="en-GB" sz="1200" dirty="0" err="1"/>
                <a:t>isGF</a:t>
              </a:r>
              <a:endParaRPr lang="en-GB" sz="1200" dirty="0"/>
            </a:p>
            <a:p>
              <a:pPr algn="ctr"/>
              <a:r>
                <a:rPr lang="en-GB" sz="1200" dirty="0" err="1"/>
                <a:t>isDairyFree</a:t>
              </a:r>
              <a:endParaRPr lang="en-GB" sz="1200" dirty="0"/>
            </a:p>
          </p:txBody>
        </p:sp>
        <p:cxnSp>
          <p:nvCxnSpPr>
            <p:cNvPr id="31" name="Straight Connector 30"/>
            <p:cNvCxnSpPr>
              <a:stCxn id="30" idx="2"/>
              <a:endCxn id="7" idx="0"/>
            </p:cNvCxnSpPr>
            <p:nvPr/>
          </p:nvCxnSpPr>
          <p:spPr>
            <a:xfrm>
              <a:off x="1447800" y="2696284"/>
              <a:ext cx="0" cy="1998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75500" y="5555161"/>
            <a:ext cx="1219200" cy="513039"/>
            <a:chOff x="838200" y="3117615"/>
            <a:chExt cx="1219200" cy="781198"/>
          </a:xfrm>
        </p:grpSpPr>
        <p:sp>
          <p:nvSpPr>
            <p:cNvPr id="52" name="TextBox 51"/>
            <p:cNvSpPr txBox="1"/>
            <p:nvPr/>
          </p:nvSpPr>
          <p:spPr>
            <a:xfrm>
              <a:off x="838200" y="3477030"/>
              <a:ext cx="1219200" cy="4217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/>
                <a:t>Name(PK</a:t>
              </a:r>
              <a:r>
                <a:rPr lang="en-GB" sz="1200" b="1" u="sng" dirty="0"/>
                <a:t>)</a:t>
              </a:r>
            </a:p>
          </p:txBody>
        </p:sp>
        <p:cxnSp>
          <p:nvCxnSpPr>
            <p:cNvPr id="53" name="Straight Connector 52"/>
            <p:cNvCxnSpPr>
              <a:stCxn id="52" idx="0"/>
              <a:endCxn id="8" idx="2"/>
            </p:cNvCxnSpPr>
            <p:nvPr/>
          </p:nvCxnSpPr>
          <p:spPr>
            <a:xfrm flipV="1">
              <a:off x="1447800" y="3117615"/>
              <a:ext cx="0" cy="359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3400" y="304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ER Diagram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67975" y="4635550"/>
            <a:ext cx="1371600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Comment</a:t>
            </a:r>
          </a:p>
          <a:p>
            <a:endParaRPr lang="en-GB" b="1" dirty="0"/>
          </a:p>
        </p:txBody>
      </p:sp>
      <p:cxnSp>
        <p:nvCxnSpPr>
          <p:cNvPr id="76" name="Straight Connector 75"/>
          <p:cNvCxnSpPr>
            <a:stCxn id="7" idx="2"/>
            <a:endCxn id="33" idx="0"/>
          </p:cNvCxnSpPr>
          <p:nvPr/>
        </p:nvCxnSpPr>
        <p:spPr>
          <a:xfrm>
            <a:off x="5105400" y="4338932"/>
            <a:ext cx="0" cy="306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39575" y="479241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85099" y="434002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44175" y="5791200"/>
            <a:ext cx="12192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u="sng" dirty="0"/>
              <a:t>User(FK)</a:t>
            </a:r>
          </a:p>
          <a:p>
            <a:pPr algn="ctr"/>
            <a:r>
              <a:rPr lang="en-GB" sz="1200" u="sng" dirty="0"/>
              <a:t>Recipe(FK)</a:t>
            </a:r>
          </a:p>
          <a:p>
            <a:pPr algn="ctr"/>
            <a:r>
              <a:rPr lang="en-GB" sz="1200" dirty="0"/>
              <a:t>Text</a:t>
            </a:r>
          </a:p>
          <a:p>
            <a:pPr algn="ctr"/>
            <a:r>
              <a:rPr lang="en-GB" sz="1200" dirty="0"/>
              <a:t>Date-time</a:t>
            </a:r>
          </a:p>
        </p:txBody>
      </p:sp>
      <p:cxnSp>
        <p:nvCxnSpPr>
          <p:cNvPr id="96" name="Straight Connector 95"/>
          <p:cNvCxnSpPr>
            <a:stCxn id="75" idx="2"/>
            <a:endCxn id="94" idx="0"/>
          </p:cNvCxnSpPr>
          <p:nvPr/>
        </p:nvCxnSpPr>
        <p:spPr>
          <a:xfrm>
            <a:off x="3253775" y="5558880"/>
            <a:ext cx="0" cy="232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419600" y="4645218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iamond 44"/>
          <p:cNvSpPr/>
          <p:nvPr/>
        </p:nvSpPr>
        <p:spPr>
          <a:xfrm>
            <a:off x="716350" y="4639270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6" idx="2"/>
            <a:endCxn id="45" idx="0"/>
          </p:cNvCxnSpPr>
          <p:nvPr/>
        </p:nvCxnSpPr>
        <p:spPr>
          <a:xfrm>
            <a:off x="1402150" y="4337441"/>
            <a:ext cx="0" cy="3018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75" idx="1"/>
          </p:cNvCxnSpPr>
          <p:nvPr/>
        </p:nvCxnSpPr>
        <p:spPr>
          <a:xfrm>
            <a:off x="2087950" y="5097215"/>
            <a:ext cx="480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5" idx="3"/>
            <a:endCxn id="33" idx="1"/>
          </p:cNvCxnSpPr>
          <p:nvPr/>
        </p:nvCxnSpPr>
        <p:spPr>
          <a:xfrm>
            <a:off x="3939575" y="5097215"/>
            <a:ext cx="480025" cy="5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2574290" y="342155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>
            <a:stCxn id="6" idx="3"/>
            <a:endCxn id="66" idx="1"/>
          </p:cNvCxnSpPr>
          <p:nvPr/>
        </p:nvCxnSpPr>
        <p:spPr>
          <a:xfrm>
            <a:off x="2087950" y="3875776"/>
            <a:ext cx="486340" cy="3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25076" y="478134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02150" y="4338186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92728" y="369111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Creates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50" y="491589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Writes</a:t>
            </a:r>
          </a:p>
        </p:txBody>
      </p:sp>
      <p:sp>
        <p:nvSpPr>
          <p:cNvPr id="80" name="Diamond 79"/>
          <p:cNvSpPr/>
          <p:nvPr/>
        </p:nvSpPr>
        <p:spPr>
          <a:xfrm>
            <a:off x="7099299" y="3417831"/>
            <a:ext cx="1371600" cy="915890"/>
          </a:xfrm>
          <a:prstGeom prst="diamond">
            <a:avLst/>
          </a:prstGeom>
          <a:solidFill>
            <a:srgbClr val="FF852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>
            <a:stCxn id="8" idx="0"/>
            <a:endCxn id="80" idx="2"/>
          </p:cNvCxnSpPr>
          <p:nvPr/>
        </p:nvCxnSpPr>
        <p:spPr>
          <a:xfrm flipH="1" flipV="1">
            <a:off x="7785099" y="4333721"/>
            <a:ext cx="1" cy="2981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21548" y="3569369"/>
            <a:ext cx="97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Belongs to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8198" y="490445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7807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</dc:creator>
  <cp:lastModifiedBy>Peter</cp:lastModifiedBy>
  <cp:revision>10</cp:revision>
  <dcterms:created xsi:type="dcterms:W3CDTF">2017-02-16T13:26:17Z</dcterms:created>
  <dcterms:modified xsi:type="dcterms:W3CDTF">2017-02-22T13:53:09Z</dcterms:modified>
</cp:coreProperties>
</file>