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9"/>
    <a:srgbClr val="33A780"/>
    <a:srgbClr val="3399FF"/>
    <a:srgbClr val="A0C26A"/>
    <a:srgbClr val="DDEDA9"/>
    <a:srgbClr val="C4E06A"/>
    <a:srgbClr val="C8C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EE67-39CE-4C46-A4DD-6C58DEC59B32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518E7-76CD-4222-AE5A-0A73B92E1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518E7-76CD-4222-AE5A-0A73B92E15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9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518E7-76CD-4222-AE5A-0A73B92E15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9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8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80C7-9ADC-426C-A40B-A221DD1D62E3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E5C-0492-4C90-A4EA-8046508EC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51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3593066"/>
            <a:ext cx="12241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Client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36677" y="3593066"/>
            <a:ext cx="21725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Middleware</a:t>
            </a:r>
            <a:endParaRPr lang="en-GB" sz="3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370655" y="4708508"/>
            <a:ext cx="1578001" cy="151796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295559" y="5286013"/>
            <a:ext cx="17281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Database</a:t>
            </a:r>
          </a:p>
        </p:txBody>
      </p:sp>
      <p:sp>
        <p:nvSpPr>
          <p:cNvPr id="9" name="Cloud 8"/>
          <p:cNvSpPr/>
          <p:nvPr/>
        </p:nvSpPr>
        <p:spPr>
          <a:xfrm>
            <a:off x="5724128" y="1531492"/>
            <a:ext cx="2739392" cy="153882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153088" y="1980129"/>
            <a:ext cx="201931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Search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3593066"/>
            <a:ext cx="10081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User</a:t>
            </a:r>
            <a:endParaRPr lang="en-GB" sz="3200" dirty="0"/>
          </a:p>
        </p:txBody>
      </p:sp>
      <p:cxnSp>
        <p:nvCxnSpPr>
          <p:cNvPr id="13" name="Straight Arrow Connector 12"/>
          <p:cNvCxnSpPr>
            <a:stCxn id="11" idx="3"/>
            <a:endCxn id="5" idx="1"/>
          </p:cNvCxnSpPr>
          <p:nvPr/>
        </p:nvCxnSpPr>
        <p:spPr>
          <a:xfrm>
            <a:off x="1979712" y="3885454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635896" y="3885454"/>
            <a:ext cx="40078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 flipV="1">
            <a:off x="6209267" y="3068679"/>
            <a:ext cx="884557" cy="8167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209267" y="3885454"/>
            <a:ext cx="950389" cy="82305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3808" y="40466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System Architecture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97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1266419"/>
            <a:ext cx="9144000" cy="650413"/>
          </a:xfrm>
          <a:prstGeom prst="rect">
            <a:avLst/>
          </a:prstGeom>
          <a:solidFill>
            <a:srgbClr val="DDEDA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C4E06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/>
          <p:cNvGrpSpPr/>
          <p:nvPr/>
        </p:nvGrpSpPr>
        <p:grpSpPr>
          <a:xfrm>
            <a:off x="359532" y="2276872"/>
            <a:ext cx="8424936" cy="2016224"/>
            <a:chOff x="359532" y="2494656"/>
            <a:chExt cx="8424936" cy="2016224"/>
          </a:xfrm>
        </p:grpSpPr>
        <p:sp>
          <p:nvSpPr>
            <p:cNvPr id="8" name="Rectangle 7"/>
            <p:cNvSpPr/>
            <p:nvPr/>
          </p:nvSpPr>
          <p:spPr>
            <a:xfrm>
              <a:off x="359532" y="2494656"/>
              <a:ext cx="8424936" cy="2016224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552" y="3263871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5856" y="3284984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152" y="3284984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36192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1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7043" y="3630780"/>
              <a:ext cx="10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2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2160" y="364037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3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9552" y="2591707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Most Popular This Week</a:t>
              </a:r>
              <a:endParaRPr lang="en-GB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5696" y="3263871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1</a:t>
              </a:r>
            </a:p>
            <a:p>
              <a:r>
                <a:rPr lang="en-GB" dirty="0" smtClean="0"/>
                <a:t>User 1</a:t>
              </a:r>
            </a:p>
            <a:p>
              <a:r>
                <a:rPr lang="en-GB" dirty="0" smtClean="0"/>
                <a:t>Rating 1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280166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2</a:t>
              </a:r>
            </a:p>
            <a:p>
              <a:r>
                <a:rPr lang="en-GB" dirty="0" smtClean="0"/>
                <a:t>User 2</a:t>
              </a:r>
            </a:p>
            <a:p>
              <a:r>
                <a:rPr lang="en-GB" dirty="0" smtClean="0"/>
                <a:t>Rating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9463" y="3316342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3</a:t>
              </a:r>
            </a:p>
            <a:p>
              <a:r>
                <a:rPr lang="en-GB" dirty="0" smtClean="0"/>
                <a:t>User 3</a:t>
              </a:r>
            </a:p>
            <a:p>
              <a:r>
                <a:rPr lang="en-GB" dirty="0" smtClean="0"/>
                <a:t>Rating 3</a:t>
              </a:r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9532" y="4509120"/>
            <a:ext cx="8424936" cy="2016224"/>
            <a:chOff x="359532" y="4661520"/>
            <a:chExt cx="8424936" cy="2016224"/>
          </a:xfrm>
        </p:grpSpPr>
        <p:sp>
          <p:nvSpPr>
            <p:cNvPr id="28" name="Rectangle 27"/>
            <p:cNvSpPr/>
            <p:nvPr/>
          </p:nvSpPr>
          <p:spPr>
            <a:xfrm>
              <a:off x="359532" y="4661520"/>
              <a:ext cx="8424936" cy="2016224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9552" y="5432495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5856" y="5453608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0152" y="5453608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60" y="578788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1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7043" y="5799404"/>
              <a:ext cx="10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2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2160" y="580900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3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552" y="4760331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Newest</a:t>
              </a:r>
              <a:endParaRPr lang="en-GB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5696" y="5432495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1</a:t>
              </a:r>
            </a:p>
            <a:p>
              <a:r>
                <a:rPr lang="en-GB" dirty="0" smtClean="0"/>
                <a:t>User 1</a:t>
              </a:r>
            </a:p>
            <a:p>
              <a:r>
                <a:rPr lang="en-GB" dirty="0" smtClean="0"/>
                <a:t>Rating 1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448790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2</a:t>
              </a:r>
            </a:p>
            <a:p>
              <a:r>
                <a:rPr lang="en-GB" dirty="0" smtClean="0"/>
                <a:t>User 2</a:t>
              </a:r>
            </a:p>
            <a:p>
              <a:r>
                <a:rPr lang="en-GB" dirty="0" smtClean="0"/>
                <a:t>Rating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9463" y="5484966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3</a:t>
              </a:r>
            </a:p>
            <a:p>
              <a:r>
                <a:rPr lang="en-GB" dirty="0" smtClean="0"/>
                <a:t>User 3</a:t>
              </a:r>
            </a:p>
            <a:p>
              <a:r>
                <a:rPr lang="en-GB" dirty="0" smtClean="0"/>
                <a:t>Rating 3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2311" y="14081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Categories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488324" y="1408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Help/About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979712" y="1408130"/>
            <a:ext cx="4536504" cy="369332"/>
            <a:chOff x="2339752" y="1267672"/>
            <a:chExt cx="453650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339752" y="12676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Search</a:t>
              </a:r>
              <a:endParaRPr lang="en-GB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3848" y="1313572"/>
              <a:ext cx="3672408" cy="277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315" y="341992"/>
            <a:ext cx="2610435" cy="584775"/>
            <a:chOff x="1097469" y="341992"/>
            <a:chExt cx="2610435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63688" y="341992"/>
              <a:ext cx="19442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dirty="0" smtClean="0"/>
                <a:t>Site Name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7469" y="364348"/>
              <a:ext cx="576064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Logo</a:t>
              </a:r>
              <a:endParaRPr lang="en-GB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35696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0" y="1268760"/>
            <a:ext cx="9144000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92280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2160" y="403547"/>
            <a:ext cx="11521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Sign Up</a:t>
            </a:r>
            <a:endParaRPr lang="en-GB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2320" y="403547"/>
            <a:ext cx="10081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 smtClean="0"/>
              <a:t>Log 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0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1266419"/>
            <a:ext cx="9144000" cy="650413"/>
          </a:xfrm>
          <a:prstGeom prst="rect">
            <a:avLst/>
          </a:prstGeom>
          <a:solidFill>
            <a:srgbClr val="DDEDA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C4E06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96136" y="403547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400" dirty="0" smtClean="0"/>
              <a:t>My Recipes</a:t>
            </a:r>
            <a:endParaRPr lang="en-GB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9532" y="2276872"/>
            <a:ext cx="8424936" cy="2016224"/>
            <a:chOff x="359532" y="2494656"/>
            <a:chExt cx="8424936" cy="2016224"/>
          </a:xfrm>
        </p:grpSpPr>
        <p:sp>
          <p:nvSpPr>
            <p:cNvPr id="8" name="Rectangle 7"/>
            <p:cNvSpPr/>
            <p:nvPr/>
          </p:nvSpPr>
          <p:spPr>
            <a:xfrm>
              <a:off x="359532" y="2494656"/>
              <a:ext cx="8424936" cy="2016224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552" y="3263871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5856" y="3284984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152" y="3284984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36192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1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7043" y="3630780"/>
              <a:ext cx="10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2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2160" y="364037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3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9552" y="2591707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Most Popular This Week</a:t>
              </a:r>
              <a:endParaRPr lang="en-GB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5696" y="3263871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1</a:t>
              </a:r>
            </a:p>
            <a:p>
              <a:r>
                <a:rPr lang="en-GB" dirty="0" smtClean="0"/>
                <a:t>User 1</a:t>
              </a:r>
            </a:p>
            <a:p>
              <a:r>
                <a:rPr lang="en-GB" dirty="0" smtClean="0"/>
                <a:t>Rating 1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280166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2</a:t>
              </a:r>
            </a:p>
            <a:p>
              <a:r>
                <a:rPr lang="en-GB" dirty="0" smtClean="0"/>
                <a:t>User 2</a:t>
              </a:r>
            </a:p>
            <a:p>
              <a:r>
                <a:rPr lang="en-GB" dirty="0" smtClean="0"/>
                <a:t>Rating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9463" y="3316342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3</a:t>
              </a:r>
            </a:p>
            <a:p>
              <a:r>
                <a:rPr lang="en-GB" dirty="0" smtClean="0"/>
                <a:t>User 3</a:t>
              </a:r>
            </a:p>
            <a:p>
              <a:r>
                <a:rPr lang="en-GB" dirty="0" smtClean="0"/>
                <a:t>Rating 3</a:t>
              </a:r>
              <a:endParaRPr lang="en-GB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9532" y="4509120"/>
            <a:ext cx="8424936" cy="2016224"/>
            <a:chOff x="359532" y="4661520"/>
            <a:chExt cx="8424936" cy="2016224"/>
          </a:xfrm>
        </p:grpSpPr>
        <p:sp>
          <p:nvSpPr>
            <p:cNvPr id="28" name="Rectangle 27"/>
            <p:cNvSpPr/>
            <p:nvPr/>
          </p:nvSpPr>
          <p:spPr>
            <a:xfrm>
              <a:off x="359532" y="4661520"/>
              <a:ext cx="8424936" cy="2016224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9552" y="5432495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5856" y="5453608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0152" y="5453608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60" y="578788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1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7043" y="5799404"/>
              <a:ext cx="106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2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2160" y="580900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Picture 3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552" y="4760331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Newest</a:t>
              </a:r>
              <a:endParaRPr lang="en-GB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35696" y="5432495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1</a:t>
              </a:r>
            </a:p>
            <a:p>
              <a:r>
                <a:rPr lang="en-GB" dirty="0" smtClean="0"/>
                <a:t>User 1</a:t>
              </a:r>
            </a:p>
            <a:p>
              <a:r>
                <a:rPr lang="en-GB" dirty="0" smtClean="0"/>
                <a:t>Rating 1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448790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2</a:t>
              </a:r>
            </a:p>
            <a:p>
              <a:r>
                <a:rPr lang="en-GB" dirty="0" smtClean="0"/>
                <a:t>User 2</a:t>
              </a:r>
            </a:p>
            <a:p>
              <a:r>
                <a:rPr lang="en-GB" dirty="0" smtClean="0"/>
                <a:t>Rating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9463" y="5484966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Recipe 3</a:t>
              </a:r>
            </a:p>
            <a:p>
              <a:r>
                <a:rPr lang="en-GB" dirty="0" smtClean="0"/>
                <a:t>User 3</a:t>
              </a:r>
            </a:p>
            <a:p>
              <a:r>
                <a:rPr lang="en-GB" dirty="0" smtClean="0"/>
                <a:t>Rating 3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2311" y="14081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Categories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488324" y="1408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Help/About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979712" y="1408130"/>
            <a:ext cx="4536504" cy="369332"/>
            <a:chOff x="2339752" y="1267672"/>
            <a:chExt cx="453650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339752" y="12676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Search</a:t>
              </a:r>
              <a:endParaRPr lang="en-GB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3848" y="1313572"/>
              <a:ext cx="3672408" cy="277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315" y="341992"/>
            <a:ext cx="2610435" cy="584775"/>
            <a:chOff x="1097469" y="341992"/>
            <a:chExt cx="2610435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63688" y="341992"/>
              <a:ext cx="19442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dirty="0" smtClean="0"/>
                <a:t>Site Name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7469" y="364348"/>
              <a:ext cx="576064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Logo</a:t>
              </a:r>
              <a:endParaRPr lang="en-GB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35696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0" y="1268760"/>
            <a:ext cx="9144000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92280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1266419"/>
            <a:ext cx="9144000" cy="650413"/>
          </a:xfrm>
          <a:prstGeom prst="rect">
            <a:avLst/>
          </a:prstGeom>
          <a:solidFill>
            <a:srgbClr val="DDEDA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C4E06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96136" y="403547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400" dirty="0" smtClean="0"/>
              <a:t>My Recipes</a:t>
            </a:r>
            <a:endParaRPr lang="en-GB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59532" y="2276872"/>
            <a:ext cx="8424936" cy="4248471"/>
            <a:chOff x="359532" y="4695124"/>
            <a:chExt cx="8424936" cy="1982620"/>
          </a:xfrm>
        </p:grpSpPr>
        <p:sp>
          <p:nvSpPr>
            <p:cNvPr id="28" name="Rectangle 27"/>
            <p:cNvSpPr/>
            <p:nvPr/>
          </p:nvSpPr>
          <p:spPr>
            <a:xfrm>
              <a:off x="359532" y="4695124"/>
              <a:ext cx="8424936" cy="1982620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552" y="4743167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Categories</a:t>
              </a:r>
              <a:endParaRPr lang="en-GB" sz="28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2311" y="14081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Categories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488324" y="1408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Help/About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979712" y="1408130"/>
            <a:ext cx="4536504" cy="369332"/>
            <a:chOff x="2339752" y="1267672"/>
            <a:chExt cx="453650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339752" y="12676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Search</a:t>
              </a:r>
              <a:endParaRPr lang="en-GB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3848" y="1313572"/>
              <a:ext cx="3672408" cy="277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315" y="341992"/>
            <a:ext cx="2610435" cy="584775"/>
            <a:chOff x="1097469" y="341992"/>
            <a:chExt cx="2610435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63688" y="341992"/>
              <a:ext cx="19442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dirty="0" smtClean="0"/>
                <a:t>Site Name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7469" y="364348"/>
              <a:ext cx="576064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Logo</a:t>
              </a:r>
              <a:endParaRPr lang="en-GB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35696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0" y="1268760"/>
            <a:ext cx="9144000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92280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1439" y="2996952"/>
            <a:ext cx="1350641" cy="1224136"/>
            <a:chOff x="1061118" y="2924944"/>
            <a:chExt cx="1350641" cy="1224136"/>
          </a:xfrm>
        </p:grpSpPr>
        <p:sp>
          <p:nvSpPr>
            <p:cNvPr id="44" name="Rectangle 43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</a:t>
              </a:r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1439" y="4797152"/>
            <a:ext cx="1350641" cy="1224136"/>
            <a:chOff x="1061118" y="2924944"/>
            <a:chExt cx="1350641" cy="1224136"/>
          </a:xfrm>
        </p:grpSpPr>
        <p:sp>
          <p:nvSpPr>
            <p:cNvPr id="56" name="Rectangle 55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</a:t>
              </a:r>
              <a:endParaRPr lang="en-GB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475656" y="2996952"/>
            <a:ext cx="1350641" cy="1224136"/>
            <a:chOff x="1061118" y="2924944"/>
            <a:chExt cx="1350641" cy="1224136"/>
          </a:xfrm>
        </p:grpSpPr>
        <p:sp>
          <p:nvSpPr>
            <p:cNvPr id="68" name="Rectangle 67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</a:t>
              </a:r>
              <a:endParaRPr lang="en-GB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75656" y="4797152"/>
            <a:ext cx="1350641" cy="1224136"/>
            <a:chOff x="1061118" y="2924944"/>
            <a:chExt cx="1350641" cy="1224136"/>
          </a:xfrm>
        </p:grpSpPr>
        <p:sp>
          <p:nvSpPr>
            <p:cNvPr id="71" name="Rectangle 70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</a:t>
              </a:r>
              <a:endParaRPr lang="en-GB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317703" y="2996952"/>
            <a:ext cx="1350641" cy="1224136"/>
            <a:chOff x="1061118" y="2924944"/>
            <a:chExt cx="1350641" cy="1224136"/>
          </a:xfrm>
        </p:grpSpPr>
        <p:sp>
          <p:nvSpPr>
            <p:cNvPr id="74" name="Rectangle 73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</a:t>
              </a:r>
              <a:endParaRPr lang="en-GB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317703" y="4797152"/>
            <a:ext cx="1350641" cy="1224136"/>
            <a:chOff x="1061118" y="2924944"/>
            <a:chExt cx="1350641" cy="1224136"/>
          </a:xfrm>
        </p:grpSpPr>
        <p:sp>
          <p:nvSpPr>
            <p:cNvPr id="77" name="Rectangle 76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 </a:t>
              </a:r>
              <a:endParaRPr lang="en-GB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5655" y="42210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Starters</a:t>
            </a:r>
            <a:endParaRPr lang="en-GB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475654" y="60212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Snacks</a:t>
            </a:r>
            <a:endParaRPr lang="en-GB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3941438" y="60212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Desserts</a:t>
            </a:r>
            <a:endParaRPr lang="en-GB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317702" y="60212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Drinks</a:t>
            </a:r>
            <a:endParaRPr lang="en-GB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41437" y="42210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Dinners</a:t>
            </a:r>
            <a:endParaRPr lang="en-GB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317703" y="4221088"/>
            <a:ext cx="135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/>
              <a:t>Lunches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87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707904" y="2276872"/>
            <a:ext cx="5228964" cy="4581128"/>
          </a:xfrm>
          <a:prstGeom prst="rect">
            <a:avLst/>
          </a:prstGeom>
          <a:solidFill>
            <a:srgbClr val="C4E06A"/>
          </a:solidFill>
          <a:ln>
            <a:solidFill>
              <a:srgbClr val="A0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0" y="1266419"/>
            <a:ext cx="9144000" cy="650413"/>
          </a:xfrm>
          <a:prstGeom prst="rect">
            <a:avLst/>
          </a:prstGeom>
          <a:solidFill>
            <a:srgbClr val="DDEDA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C4E06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96136" y="403547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400" dirty="0" smtClean="0"/>
              <a:t>My Recipes</a:t>
            </a:r>
            <a:endParaRPr lang="en-GB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59532" y="2276872"/>
            <a:ext cx="2916324" cy="4581128"/>
            <a:chOff x="359532" y="4695124"/>
            <a:chExt cx="8424936" cy="2137860"/>
          </a:xfrm>
        </p:grpSpPr>
        <p:sp>
          <p:nvSpPr>
            <p:cNvPr id="28" name="Rectangle 27"/>
            <p:cNvSpPr/>
            <p:nvPr/>
          </p:nvSpPr>
          <p:spPr>
            <a:xfrm>
              <a:off x="359532" y="4695124"/>
              <a:ext cx="8424936" cy="2137860"/>
            </a:xfrm>
            <a:prstGeom prst="rect">
              <a:avLst/>
            </a:prstGeom>
            <a:solidFill>
              <a:srgbClr val="C4E06A"/>
            </a:solidFill>
            <a:ln>
              <a:solidFill>
                <a:srgbClr val="A0C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553" y="4743167"/>
              <a:ext cx="75354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Recent Comments</a:t>
              </a:r>
              <a:endParaRPr lang="en-GB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2311" y="14081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Categories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488324" y="1408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Help/About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979712" y="1408130"/>
            <a:ext cx="4536504" cy="369332"/>
            <a:chOff x="2339752" y="1267672"/>
            <a:chExt cx="453650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339752" y="12676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Search</a:t>
              </a:r>
              <a:endParaRPr lang="en-GB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03848" y="1313572"/>
              <a:ext cx="3672408" cy="277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315" y="341992"/>
            <a:ext cx="2610435" cy="584775"/>
            <a:chOff x="1097469" y="341992"/>
            <a:chExt cx="2610435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63688" y="341992"/>
              <a:ext cx="19442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dirty="0" smtClean="0"/>
                <a:t>Site Name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7469" y="364348"/>
              <a:ext cx="576064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Logo</a:t>
              </a:r>
              <a:endParaRPr lang="en-GB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35696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0" y="1268760"/>
            <a:ext cx="9144000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92280" y="1271101"/>
            <a:ext cx="0" cy="64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04691" y="2564904"/>
            <a:ext cx="1350641" cy="1224136"/>
            <a:chOff x="1061118" y="2924944"/>
            <a:chExt cx="1350641" cy="1224136"/>
          </a:xfrm>
        </p:grpSpPr>
        <p:sp>
          <p:nvSpPr>
            <p:cNvPr id="74" name="Rectangle 73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 1</a:t>
              </a:r>
              <a:endParaRPr lang="en-GB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70665" y="3789040"/>
            <a:ext cx="181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Recipe name 1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629071" y="2997732"/>
            <a:ext cx="2214737" cy="386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16947" y="2985289"/>
            <a:ext cx="2218223" cy="1720978"/>
            <a:chOff x="616947" y="2985289"/>
            <a:chExt cx="2218223" cy="1720978"/>
          </a:xfrm>
        </p:grpSpPr>
        <p:sp>
          <p:nvSpPr>
            <p:cNvPr id="59" name="Rectangle 58"/>
            <p:cNvSpPr/>
            <p:nvPr/>
          </p:nvSpPr>
          <p:spPr>
            <a:xfrm>
              <a:off x="620433" y="2985289"/>
              <a:ext cx="2214737" cy="15238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6947" y="2988775"/>
              <a:ext cx="1362765" cy="28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Username1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6947" y="3321272"/>
              <a:ext cx="22182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comment_text_comment_text_comment_text_comment_text_comment_text_comment_text_comment_text_comment_text_comment</a:t>
              </a:r>
              <a:endParaRPr lang="en-GB" sz="1400" dirty="0"/>
            </a:p>
            <a:p>
              <a:endParaRPr lang="en-GB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6946" y="4516334"/>
            <a:ext cx="2218223" cy="1720978"/>
            <a:chOff x="616947" y="2985289"/>
            <a:chExt cx="2218223" cy="1720978"/>
          </a:xfrm>
        </p:grpSpPr>
        <p:sp>
          <p:nvSpPr>
            <p:cNvPr id="63" name="Rectangle 62"/>
            <p:cNvSpPr/>
            <p:nvPr/>
          </p:nvSpPr>
          <p:spPr>
            <a:xfrm>
              <a:off x="620433" y="2985289"/>
              <a:ext cx="2214737" cy="15238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6947" y="2988775"/>
              <a:ext cx="136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Username2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6947" y="3321272"/>
              <a:ext cx="22182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comment_text_comment_text_comment_text_comment_text_comment_text_comment_text_comment_text_comment_text_comment</a:t>
              </a:r>
              <a:endParaRPr lang="en-GB" sz="1400" dirty="0"/>
            </a:p>
            <a:p>
              <a:endParaRPr lang="en-GB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14573" y="6043651"/>
            <a:ext cx="2218223" cy="855717"/>
            <a:chOff x="616947" y="2988775"/>
            <a:chExt cx="2218223" cy="855717"/>
          </a:xfrm>
        </p:grpSpPr>
        <p:sp>
          <p:nvSpPr>
            <p:cNvPr id="86" name="TextBox 85"/>
            <p:cNvSpPr txBox="1"/>
            <p:nvPr/>
          </p:nvSpPr>
          <p:spPr>
            <a:xfrm>
              <a:off x="616947" y="2988775"/>
              <a:ext cx="136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Username3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6947" y="3321272"/>
              <a:ext cx="2218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comment_text_comment_text_comment_text_comme</a:t>
              </a:r>
              <a:endParaRPr lang="en-GB" sz="1400" dirty="0" smtClean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614573" y="6021288"/>
            <a:ext cx="2374" cy="8367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35170" y="5913276"/>
            <a:ext cx="0" cy="944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004690" y="4427820"/>
            <a:ext cx="1350641" cy="1224136"/>
            <a:chOff x="1061118" y="2924944"/>
            <a:chExt cx="1350641" cy="1224136"/>
          </a:xfrm>
        </p:grpSpPr>
        <p:sp>
          <p:nvSpPr>
            <p:cNvPr id="90" name="Rectangle 89"/>
            <p:cNvSpPr/>
            <p:nvPr/>
          </p:nvSpPr>
          <p:spPr>
            <a:xfrm>
              <a:off x="1061118" y="2924944"/>
              <a:ext cx="1350641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1118" y="3347700"/>
              <a:ext cx="135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Picture </a:t>
              </a:r>
              <a:r>
                <a:rPr lang="en-GB" dirty="0" smtClean="0"/>
                <a:t>2</a:t>
              </a:r>
              <a:endParaRPr lang="en-GB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770664" y="5651956"/>
            <a:ext cx="181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Recipe name 2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07904" y="4221088"/>
            <a:ext cx="5228964" cy="0"/>
          </a:xfrm>
          <a:prstGeom prst="line">
            <a:avLst/>
          </a:prstGeom>
          <a:ln>
            <a:solidFill>
              <a:srgbClr val="A0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707904" y="6093296"/>
            <a:ext cx="5228964" cy="0"/>
          </a:xfrm>
          <a:prstGeom prst="line">
            <a:avLst/>
          </a:prstGeom>
          <a:ln>
            <a:solidFill>
              <a:srgbClr val="A0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89356" y="2564904"/>
            <a:ext cx="319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Rating 1</a:t>
            </a:r>
            <a:endParaRPr lang="en-GB" dirty="0" smtClean="0"/>
          </a:p>
          <a:p>
            <a:r>
              <a:rPr lang="en-GB" dirty="0" smtClean="0"/>
              <a:t>Description 1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5589358" y="4427820"/>
            <a:ext cx="319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Rating 2</a:t>
            </a:r>
          </a:p>
          <a:p>
            <a:r>
              <a:rPr lang="en-GB" dirty="0" smtClean="0"/>
              <a:t>Description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2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189</Words>
  <Application>Microsoft Office PowerPoint</Application>
  <PresentationFormat>On-screen Show (4:3)</PresentationFormat>
  <Paragraphs>113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Iain</cp:lastModifiedBy>
  <cp:revision>12</cp:revision>
  <dcterms:created xsi:type="dcterms:W3CDTF">2017-02-16T14:01:21Z</dcterms:created>
  <dcterms:modified xsi:type="dcterms:W3CDTF">2017-02-17T14:16:38Z</dcterms:modified>
</cp:coreProperties>
</file>