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60D0-A625-40E9-AD95-EBD10D4BF935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DC68-DCB9-4A8A-94C8-B705D78FC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2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60D0-A625-40E9-AD95-EBD10D4BF935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DC68-DCB9-4A8A-94C8-B705D78FC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0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60D0-A625-40E9-AD95-EBD10D4BF935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DC68-DCB9-4A8A-94C8-B705D78FC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91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60D0-A625-40E9-AD95-EBD10D4BF935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DC68-DCB9-4A8A-94C8-B705D78FC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40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60D0-A625-40E9-AD95-EBD10D4BF935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DC68-DCB9-4A8A-94C8-B705D78FC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83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60D0-A625-40E9-AD95-EBD10D4BF935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DC68-DCB9-4A8A-94C8-B705D78FC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6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60D0-A625-40E9-AD95-EBD10D4BF935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DC68-DCB9-4A8A-94C8-B705D78FC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0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60D0-A625-40E9-AD95-EBD10D4BF935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DC68-DCB9-4A8A-94C8-B705D78FC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7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60D0-A625-40E9-AD95-EBD10D4BF935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DC68-DCB9-4A8A-94C8-B705D78FC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70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60D0-A625-40E9-AD95-EBD10D4BF935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DC68-DCB9-4A8A-94C8-B705D78FC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0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60D0-A625-40E9-AD95-EBD10D4BF935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DC68-DCB9-4A8A-94C8-B705D78FC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60D0-A625-40E9-AD95-EBD10D4BF935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6DC68-DCB9-4A8A-94C8-B705D78FC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79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Site map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1484784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Home (index)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132856"/>
            <a:ext cx="720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Login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2146355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Best rated recipes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415630" y="2146355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Search page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887924" y="2132855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Categories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100392" y="2146355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Help</a:t>
            </a:r>
            <a:endParaRPr lang="en-GB" dirty="0"/>
          </a:p>
        </p:txBody>
      </p:sp>
      <p:cxnSp>
        <p:nvCxnSpPr>
          <p:cNvPr id="20" name="Elbow Connector 19"/>
          <p:cNvCxnSpPr>
            <a:stCxn id="5" idx="2"/>
            <a:endCxn id="10" idx="0"/>
          </p:cNvCxnSpPr>
          <p:nvPr/>
        </p:nvCxnSpPr>
        <p:spPr>
          <a:xfrm rot="16200000" flipH="1">
            <a:off x="6316091" y="38017"/>
            <a:ext cx="292239" cy="3924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489" y="2878017"/>
            <a:ext cx="17705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Comments feed/</a:t>
            </a:r>
          </a:p>
          <a:p>
            <a:r>
              <a:rPr lang="en-GB" dirty="0" smtClean="0"/>
              <a:t>My recipes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78489" y="4292150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Saved recipes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249033" y="4292146"/>
            <a:ext cx="14878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Upload recipe</a:t>
            </a:r>
            <a:endParaRPr lang="en-GB" dirty="0"/>
          </a:p>
        </p:txBody>
      </p:sp>
      <p:cxnSp>
        <p:nvCxnSpPr>
          <p:cNvPr id="26" name="Elbow Connector 25"/>
          <p:cNvCxnSpPr>
            <a:stCxn id="6" idx="2"/>
            <a:endCxn id="21" idx="0"/>
          </p:cNvCxnSpPr>
          <p:nvPr/>
        </p:nvCxnSpPr>
        <p:spPr>
          <a:xfrm rot="16200000" flipH="1">
            <a:off x="979766" y="2494021"/>
            <a:ext cx="375829" cy="39216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19972" y="2880250"/>
            <a:ext cx="972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Starters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5402738" y="2881641"/>
            <a:ext cx="7740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Mains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6259259" y="2880250"/>
            <a:ext cx="10490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Desserts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2407538" y="2872020"/>
            <a:ext cx="792088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Drinks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347864" y="2880250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Snacks</a:t>
            </a:r>
            <a:endParaRPr lang="en-GB" dirty="0"/>
          </a:p>
        </p:txBody>
      </p:sp>
      <p:cxnSp>
        <p:nvCxnSpPr>
          <p:cNvPr id="100" name="Elbow Connector 99"/>
          <p:cNvCxnSpPr>
            <a:endCxn id="64" idx="0"/>
          </p:cNvCxnSpPr>
          <p:nvPr/>
        </p:nvCxnSpPr>
        <p:spPr>
          <a:xfrm rot="16200000" flipH="1">
            <a:off x="3684760" y="2785097"/>
            <a:ext cx="189437" cy="8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" idx="2"/>
            <a:endCxn id="62" idx="0"/>
          </p:cNvCxnSpPr>
          <p:nvPr/>
        </p:nvCxnSpPr>
        <p:spPr>
          <a:xfrm rot="16200000" flipH="1">
            <a:off x="5452856" y="1549323"/>
            <a:ext cx="378063" cy="2283790"/>
          </a:xfrm>
          <a:prstGeom prst="bentConnector3">
            <a:avLst>
              <a:gd name="adj1" fmla="val 481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653009" y="3627544"/>
            <a:ext cx="1875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Conversion charts</a:t>
            </a:r>
            <a:endParaRPr lang="en-GB" dirty="0"/>
          </a:p>
        </p:txBody>
      </p:sp>
      <p:sp>
        <p:nvSpPr>
          <p:cNvPr id="132" name="TextBox 131"/>
          <p:cNvSpPr txBox="1"/>
          <p:nvPr/>
        </p:nvSpPr>
        <p:spPr>
          <a:xfrm>
            <a:off x="4653009" y="4153647"/>
            <a:ext cx="18753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Recipe writing guidelines</a:t>
            </a:r>
            <a:endParaRPr lang="en-GB" dirty="0"/>
          </a:p>
        </p:txBody>
      </p:sp>
      <p:sp>
        <p:nvSpPr>
          <p:cNvPr id="133" name="TextBox 132"/>
          <p:cNvSpPr txBox="1"/>
          <p:nvPr/>
        </p:nvSpPr>
        <p:spPr>
          <a:xfrm>
            <a:off x="7164288" y="4153647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Commenting rules</a:t>
            </a:r>
            <a:endParaRPr lang="en-GB" dirty="0"/>
          </a:p>
        </p:txBody>
      </p:sp>
      <p:sp>
        <p:nvSpPr>
          <p:cNvPr id="134" name="TextBox 133"/>
          <p:cNvSpPr txBox="1"/>
          <p:nvPr/>
        </p:nvSpPr>
        <p:spPr>
          <a:xfrm>
            <a:off x="7164288" y="3634865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FAQ</a:t>
            </a:r>
            <a:endParaRPr lang="en-GB" dirty="0"/>
          </a:p>
        </p:txBody>
      </p:sp>
      <p:cxnSp>
        <p:nvCxnSpPr>
          <p:cNvPr id="136" name="Elbow Connector 135"/>
          <p:cNvCxnSpPr>
            <a:stCxn id="10" idx="2"/>
            <a:endCxn id="133" idx="1"/>
          </p:cNvCxnSpPr>
          <p:nvPr/>
        </p:nvCxnSpPr>
        <p:spPr>
          <a:xfrm rot="5400000">
            <a:off x="6813795" y="2866180"/>
            <a:ext cx="1961126" cy="1260140"/>
          </a:xfrm>
          <a:prstGeom prst="bentConnector4">
            <a:avLst>
              <a:gd name="adj1" fmla="val 41761"/>
              <a:gd name="adj2" fmla="val 1181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endCxn id="132" idx="3"/>
          </p:cNvCxnSpPr>
          <p:nvPr/>
        </p:nvCxnSpPr>
        <p:spPr>
          <a:xfrm rot="10800000">
            <a:off x="6528396" y="4476814"/>
            <a:ext cx="40818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 rot="10800000">
            <a:off x="6527006" y="3819525"/>
            <a:ext cx="409576" cy="1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>
            <a:off x="6936582" y="3819532"/>
            <a:ext cx="227706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21" idx="2"/>
            <a:endCxn id="22" idx="0"/>
          </p:cNvCxnSpPr>
          <p:nvPr/>
        </p:nvCxnSpPr>
        <p:spPr>
          <a:xfrm rot="5400000">
            <a:off x="915266" y="3843655"/>
            <a:ext cx="767802" cy="1291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21" idx="2"/>
            <a:endCxn id="24" idx="0"/>
          </p:cNvCxnSpPr>
          <p:nvPr/>
        </p:nvCxnSpPr>
        <p:spPr>
          <a:xfrm rot="16200000" flipH="1">
            <a:off x="1794464" y="3093645"/>
            <a:ext cx="767798" cy="16292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endCxn id="63" idx="0"/>
          </p:cNvCxnSpPr>
          <p:nvPr/>
        </p:nvCxnSpPr>
        <p:spPr>
          <a:xfrm rot="10800000" flipV="1">
            <a:off x="2803583" y="2686050"/>
            <a:ext cx="1696981" cy="1859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60" idx="0"/>
          </p:cNvCxnSpPr>
          <p:nvPr/>
        </p:nvCxnSpPr>
        <p:spPr>
          <a:xfrm rot="16200000" flipV="1">
            <a:off x="4709786" y="2784009"/>
            <a:ext cx="191819" cy="6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61" idx="0"/>
          </p:cNvCxnSpPr>
          <p:nvPr/>
        </p:nvCxnSpPr>
        <p:spPr>
          <a:xfrm rot="16200000" flipV="1">
            <a:off x="5691505" y="2783365"/>
            <a:ext cx="195591" cy="9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8" idx="0"/>
          </p:cNvCxnSpPr>
          <p:nvPr/>
        </p:nvCxnSpPr>
        <p:spPr>
          <a:xfrm rot="16200000" flipV="1">
            <a:off x="5871203" y="1917851"/>
            <a:ext cx="146120" cy="3108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9" idx="0"/>
          </p:cNvCxnSpPr>
          <p:nvPr/>
        </p:nvCxnSpPr>
        <p:spPr>
          <a:xfrm rot="5400000" flipH="1" flipV="1">
            <a:off x="4433968" y="2066259"/>
            <a:ext cx="132621" cy="5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6" idx="0"/>
          </p:cNvCxnSpPr>
          <p:nvPr/>
        </p:nvCxnSpPr>
        <p:spPr>
          <a:xfrm rot="5400000" flipH="1" flipV="1">
            <a:off x="2669485" y="302349"/>
            <a:ext cx="132622" cy="35283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7" idx="0"/>
          </p:cNvCxnSpPr>
          <p:nvPr/>
        </p:nvCxnSpPr>
        <p:spPr>
          <a:xfrm rot="5400000" flipH="1" flipV="1">
            <a:off x="2626732" y="1929279"/>
            <a:ext cx="146120" cy="28803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943691" y="5525078"/>
            <a:ext cx="16653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Other users’ profile pages</a:t>
            </a:r>
            <a:endParaRPr lang="en-GB" dirty="0"/>
          </a:p>
        </p:txBody>
      </p:sp>
      <p:sp>
        <p:nvSpPr>
          <p:cNvPr id="196" name="TextBox 195"/>
          <p:cNvSpPr txBox="1"/>
          <p:nvPr/>
        </p:nvSpPr>
        <p:spPr>
          <a:xfrm>
            <a:off x="4107610" y="5525082"/>
            <a:ext cx="13955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Other users’ recipes</a:t>
            </a:r>
            <a:endParaRPr lang="en-GB" dirty="0"/>
          </a:p>
        </p:txBody>
      </p:sp>
      <p:sp>
        <p:nvSpPr>
          <p:cNvPr id="197" name="TextBox 196"/>
          <p:cNvSpPr txBox="1"/>
          <p:nvPr/>
        </p:nvSpPr>
        <p:spPr>
          <a:xfrm>
            <a:off x="478489" y="5525082"/>
            <a:ext cx="22280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Best rated, categories or search page</a:t>
            </a:r>
          </a:p>
        </p:txBody>
      </p:sp>
      <p:sp>
        <p:nvSpPr>
          <p:cNvPr id="200" name="Right Arrow 199"/>
          <p:cNvSpPr/>
          <p:nvPr/>
        </p:nvSpPr>
        <p:spPr>
          <a:xfrm>
            <a:off x="2803583" y="5733256"/>
            <a:ext cx="1219459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ight Arrow 202"/>
          <p:cNvSpPr/>
          <p:nvPr/>
        </p:nvSpPr>
        <p:spPr>
          <a:xfrm>
            <a:off x="5596684" y="5704228"/>
            <a:ext cx="1219459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/>
          <p:cNvSpPr/>
          <p:nvPr/>
        </p:nvSpPr>
        <p:spPr>
          <a:xfrm>
            <a:off x="-36512" y="4974292"/>
            <a:ext cx="9217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024613" y="2146355"/>
            <a:ext cx="9477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Sign Up</a:t>
            </a:r>
            <a:endParaRPr lang="en-GB" dirty="0"/>
          </a:p>
        </p:txBody>
      </p:sp>
      <p:cxnSp>
        <p:nvCxnSpPr>
          <p:cNvPr id="13" name="Elbow Connector 12"/>
          <p:cNvCxnSpPr>
            <a:stCxn id="11" idx="0"/>
          </p:cNvCxnSpPr>
          <p:nvPr/>
        </p:nvCxnSpPr>
        <p:spPr>
          <a:xfrm rot="16200000" flipV="1">
            <a:off x="7424290" y="2072139"/>
            <a:ext cx="146105" cy="232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1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Site URLs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2900" dirty="0" smtClean="0"/>
              <a:t>/</a:t>
            </a:r>
            <a:r>
              <a:rPr lang="en-GB" sz="2900" dirty="0" smtClean="0"/>
              <a:t>home</a:t>
            </a:r>
          </a:p>
          <a:p>
            <a:r>
              <a:rPr lang="en-GB" sz="2900" dirty="0" smtClean="0"/>
              <a:t>/sign-up</a:t>
            </a:r>
            <a:endParaRPr lang="en-GB" sz="2900" dirty="0" smtClean="0"/>
          </a:p>
          <a:p>
            <a:r>
              <a:rPr lang="en-GB" sz="2900" dirty="0" smtClean="0"/>
              <a:t>/login          (takes you to /</a:t>
            </a:r>
            <a:r>
              <a:rPr lang="en-GB" sz="2900" dirty="0" err="1" smtClean="0"/>
              <a:t>myprofile</a:t>
            </a:r>
            <a:r>
              <a:rPr lang="en-GB" sz="2900" dirty="0" smtClean="0"/>
              <a:t> </a:t>
            </a:r>
            <a:r>
              <a:rPr lang="en-GB" sz="2900" dirty="0" smtClean="0"/>
              <a:t>)</a:t>
            </a:r>
            <a:endParaRPr lang="en-GB" sz="2900" dirty="0" smtClean="0"/>
          </a:p>
          <a:p>
            <a:r>
              <a:rPr lang="en-GB" sz="2900" dirty="0" smtClean="0"/>
              <a:t>/</a:t>
            </a:r>
            <a:r>
              <a:rPr lang="en-GB" sz="2900" dirty="0" err="1" smtClean="0"/>
              <a:t>myprofile</a:t>
            </a:r>
            <a:r>
              <a:rPr lang="en-GB" sz="2900" dirty="0" smtClean="0"/>
              <a:t>       (takes user to /login page if not logged in)</a:t>
            </a:r>
          </a:p>
          <a:p>
            <a:pPr lvl="1"/>
            <a:r>
              <a:rPr lang="en-GB" sz="2900" dirty="0" smtClean="0"/>
              <a:t>/</a:t>
            </a:r>
            <a:r>
              <a:rPr lang="en-GB" sz="2900" dirty="0" err="1" smtClean="0"/>
              <a:t>myprofile</a:t>
            </a:r>
            <a:r>
              <a:rPr lang="en-GB" sz="2900" dirty="0" smtClean="0"/>
              <a:t>/saved-recipes</a:t>
            </a:r>
          </a:p>
          <a:p>
            <a:pPr lvl="1"/>
            <a:r>
              <a:rPr lang="en-GB" sz="2900" dirty="0" smtClean="0"/>
              <a:t>/</a:t>
            </a:r>
            <a:r>
              <a:rPr lang="en-GB" sz="2900" dirty="0" err="1" smtClean="0"/>
              <a:t>myprofile</a:t>
            </a:r>
            <a:r>
              <a:rPr lang="en-GB" sz="2900" dirty="0" smtClean="0"/>
              <a:t>/upload-recipe</a:t>
            </a:r>
          </a:p>
          <a:p>
            <a:r>
              <a:rPr lang="en-GB" sz="2900" dirty="0"/>
              <a:t>/%username</a:t>
            </a:r>
            <a:r>
              <a:rPr lang="en-GB" sz="2900" dirty="0" smtClean="0"/>
              <a:t>%        (other user profile pages)</a:t>
            </a:r>
          </a:p>
          <a:p>
            <a:pPr lvl="1"/>
            <a:r>
              <a:rPr lang="en-GB" sz="2900" dirty="0" smtClean="0"/>
              <a:t>/%</a:t>
            </a:r>
            <a:r>
              <a:rPr lang="en-GB" sz="2900" dirty="0"/>
              <a:t>username</a:t>
            </a:r>
            <a:r>
              <a:rPr lang="en-GB" sz="2900" dirty="0" smtClean="0"/>
              <a:t>%/%</a:t>
            </a:r>
            <a:r>
              <a:rPr lang="en-GB" sz="2900" dirty="0" err="1" smtClean="0"/>
              <a:t>recipename</a:t>
            </a:r>
            <a:r>
              <a:rPr lang="en-GB" sz="2900" dirty="0" smtClean="0"/>
              <a:t>%     (recipe pages)</a:t>
            </a:r>
          </a:p>
          <a:p>
            <a:r>
              <a:rPr lang="en-GB" sz="2900" dirty="0" smtClean="0"/>
              <a:t>/best-rated</a:t>
            </a:r>
          </a:p>
          <a:p>
            <a:r>
              <a:rPr lang="en-GB" sz="2900" dirty="0" smtClean="0"/>
              <a:t>/search</a:t>
            </a:r>
          </a:p>
          <a:p>
            <a:r>
              <a:rPr lang="en-GB" sz="2900" dirty="0" smtClean="0"/>
              <a:t>/categories</a:t>
            </a:r>
          </a:p>
          <a:p>
            <a:pPr lvl="1"/>
            <a:r>
              <a:rPr lang="en-GB" sz="2900" dirty="0" smtClean="0"/>
              <a:t>/categories/drinks</a:t>
            </a:r>
          </a:p>
          <a:p>
            <a:pPr lvl="1"/>
            <a:r>
              <a:rPr lang="en-GB" sz="2900" dirty="0" smtClean="0"/>
              <a:t>/categories/snacks</a:t>
            </a:r>
          </a:p>
          <a:p>
            <a:pPr lvl="1"/>
            <a:r>
              <a:rPr lang="en-GB" sz="2900" dirty="0" smtClean="0"/>
              <a:t>/categories/starters</a:t>
            </a:r>
          </a:p>
          <a:p>
            <a:pPr lvl="1"/>
            <a:r>
              <a:rPr lang="en-GB" sz="2900" dirty="0" smtClean="0"/>
              <a:t>/categories/mains</a:t>
            </a:r>
          </a:p>
          <a:p>
            <a:pPr lvl="1"/>
            <a:r>
              <a:rPr lang="en-GB" sz="2900" dirty="0" smtClean="0"/>
              <a:t>/categories/desserts</a:t>
            </a:r>
          </a:p>
          <a:p>
            <a:r>
              <a:rPr lang="en-GB" sz="2900" dirty="0" smtClean="0"/>
              <a:t>/help</a:t>
            </a:r>
          </a:p>
          <a:p>
            <a:pPr lvl="1"/>
            <a:r>
              <a:rPr lang="en-GB" sz="2900" dirty="0" smtClean="0"/>
              <a:t>/</a:t>
            </a:r>
            <a:r>
              <a:rPr lang="en-GB" sz="2900" dirty="0"/>
              <a:t>help/</a:t>
            </a:r>
            <a:r>
              <a:rPr lang="en-GB" sz="2900" dirty="0" err="1"/>
              <a:t>faq</a:t>
            </a:r>
            <a:endParaRPr lang="en-GB" sz="2900" dirty="0"/>
          </a:p>
          <a:p>
            <a:pPr lvl="1"/>
            <a:r>
              <a:rPr lang="en-GB" sz="2900" dirty="0"/>
              <a:t>/help/conversion-charts</a:t>
            </a:r>
          </a:p>
          <a:p>
            <a:pPr lvl="1"/>
            <a:r>
              <a:rPr lang="en-GB" sz="2900" dirty="0"/>
              <a:t>/help/recipe-writing-guidelines</a:t>
            </a:r>
          </a:p>
          <a:p>
            <a:pPr lvl="1"/>
            <a:r>
              <a:rPr lang="en-GB" sz="2900" dirty="0"/>
              <a:t>/</a:t>
            </a:r>
            <a:r>
              <a:rPr lang="en-GB" sz="2900" dirty="0" smtClean="0"/>
              <a:t>help/commenting-rules</a:t>
            </a:r>
            <a:endParaRPr lang="en-GB" sz="2900" dirty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6299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131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Site map</vt:lpstr>
      <vt:lpstr>Site URLs</vt:lpstr>
    </vt:vector>
  </TitlesOfParts>
  <Company>Computing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map</dc:title>
  <dc:creator>Registered User</dc:creator>
  <cp:lastModifiedBy>Registered User</cp:lastModifiedBy>
  <cp:revision>12</cp:revision>
  <dcterms:created xsi:type="dcterms:W3CDTF">2017-02-16T14:01:46Z</dcterms:created>
  <dcterms:modified xsi:type="dcterms:W3CDTF">2017-02-16T15:14:16Z</dcterms:modified>
</cp:coreProperties>
</file>